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95" r:id="rId4"/>
    <p:sldId id="296" r:id="rId5"/>
    <p:sldId id="290" r:id="rId6"/>
    <p:sldId id="264" r:id="rId7"/>
    <p:sldId id="297" r:id="rId8"/>
    <p:sldId id="271" r:id="rId9"/>
    <p:sldId id="270" r:id="rId10"/>
    <p:sldId id="261" r:id="rId11"/>
    <p:sldId id="298" r:id="rId12"/>
    <p:sldId id="262" r:id="rId13"/>
    <p:sldId id="263" r:id="rId14"/>
    <p:sldId id="274" r:id="rId15"/>
    <p:sldId id="275" r:id="rId16"/>
    <p:sldId id="276" r:id="rId17"/>
    <p:sldId id="277" r:id="rId18"/>
    <p:sldId id="267" r:id="rId19"/>
    <p:sldId id="268" r:id="rId20"/>
    <p:sldId id="284" r:id="rId21"/>
    <p:sldId id="286" r:id="rId22"/>
    <p:sldId id="287" r:id="rId23"/>
    <p:sldId id="288" r:id="rId24"/>
    <p:sldId id="289" r:id="rId25"/>
    <p:sldId id="269" r:id="rId26"/>
    <p:sldId id="278" r:id="rId27"/>
    <p:sldId id="279" r:id="rId28"/>
    <p:sldId id="280" r:id="rId29"/>
    <p:sldId id="293" r:id="rId30"/>
    <p:sldId id="291" r:id="rId31"/>
    <p:sldId id="294" r:id="rId32"/>
    <p:sldId id="292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Sully" userId="cf61a7df425e08b7" providerId="LiveId" clId="{E5A34B00-31A7-4754-814C-4F4FB1D7264D}"/>
    <pc:docChg chg="undo custSel addSld delSld modSld">
      <pc:chgData name="Jamie Sully" userId="cf61a7df425e08b7" providerId="LiveId" clId="{E5A34B00-31A7-4754-814C-4F4FB1D7264D}" dt="2017-10-20T19:08:39.235" v="8832"/>
      <pc:docMkLst>
        <pc:docMk/>
      </pc:docMkLst>
      <pc:sldChg chg="modSp">
        <pc:chgData name="Jamie Sully" userId="cf61a7df425e08b7" providerId="LiveId" clId="{E5A34B00-31A7-4754-814C-4F4FB1D7264D}" dt="2017-10-20T16:01:32.381" v="5694" actId="255"/>
        <pc:sldMkLst>
          <pc:docMk/>
          <pc:sldMk cId="4229754226" sldId="256"/>
        </pc:sldMkLst>
        <pc:spChg chg="mod">
          <ac:chgData name="Jamie Sully" userId="cf61a7df425e08b7" providerId="LiveId" clId="{E5A34B00-31A7-4754-814C-4F4FB1D7264D}" dt="2017-10-19T15:25:06.900" v="85" actId="20577"/>
          <ac:spMkLst>
            <pc:docMk/>
            <pc:sldMk cId="4229754226" sldId="256"/>
            <ac:spMk id="2" creationId="{4C805535-3B2B-458E-9B92-D89E9B3E1764}"/>
          </ac:spMkLst>
        </pc:spChg>
        <pc:spChg chg="mod">
          <ac:chgData name="Jamie Sully" userId="cf61a7df425e08b7" providerId="LiveId" clId="{E5A34B00-31A7-4754-814C-4F4FB1D7264D}" dt="2017-10-20T16:01:32.381" v="5694" actId="255"/>
          <ac:spMkLst>
            <pc:docMk/>
            <pc:sldMk cId="4229754226" sldId="256"/>
            <ac:spMk id="3" creationId="{3BB3B151-76AD-4719-AAE2-A3B6EBC1C463}"/>
          </ac:spMkLst>
        </pc:spChg>
      </pc:sldChg>
      <pc:sldChg chg="addSp delSp modSp add del">
        <pc:chgData name="Jamie Sully" userId="cf61a7df425e08b7" providerId="LiveId" clId="{E5A34B00-31A7-4754-814C-4F4FB1D7264D}" dt="2017-10-19T18:33:22.475" v="161" actId="113"/>
        <pc:sldMkLst>
          <pc:docMk/>
          <pc:sldMk cId="1981317613" sldId="257"/>
        </pc:sldMkLst>
        <pc:spChg chg="mod">
          <ac:chgData name="Jamie Sully" userId="cf61a7df425e08b7" providerId="LiveId" clId="{E5A34B00-31A7-4754-814C-4F4FB1D7264D}" dt="2017-10-19T18:33:22.475" v="161" actId="113"/>
          <ac:spMkLst>
            <pc:docMk/>
            <pc:sldMk cId="1981317613" sldId="257"/>
            <ac:spMk id="2" creationId="{9B18DB96-A93F-4103-BF59-AFAB925528E2}"/>
          </ac:spMkLst>
        </pc:spChg>
        <pc:spChg chg="add del mod">
          <ac:chgData name="Jamie Sully" userId="cf61a7df425e08b7" providerId="LiveId" clId="{E5A34B00-31A7-4754-814C-4F4FB1D7264D}" dt="2017-10-19T16:35:52.835" v="155" actId="113"/>
          <ac:spMkLst>
            <pc:docMk/>
            <pc:sldMk cId="1981317613" sldId="257"/>
            <ac:spMk id="3" creationId="{4497EDF5-335E-4E46-BE28-75DD56F9E260}"/>
          </ac:spMkLst>
        </pc:spChg>
        <pc:picChg chg="add del mod">
          <ac:chgData name="Jamie Sully" userId="cf61a7df425e08b7" providerId="LiveId" clId="{E5A34B00-31A7-4754-814C-4F4FB1D7264D}" dt="2017-10-19T16:35:52.835" v="155" actId="113"/>
          <ac:picMkLst>
            <pc:docMk/>
            <pc:sldMk cId="1981317613" sldId="257"/>
            <ac:picMk id="5" creationId="{8DD027A2-171E-4A95-B4EB-C433F074CB04}"/>
          </ac:picMkLst>
        </pc:picChg>
      </pc:sldChg>
      <pc:sldChg chg="modSp add del">
        <pc:chgData name="Jamie Sully" userId="cf61a7df425e08b7" providerId="LiveId" clId="{E5A34B00-31A7-4754-814C-4F4FB1D7264D}" dt="2017-10-19T18:33:37.580" v="164" actId="2696"/>
        <pc:sldMkLst>
          <pc:docMk/>
          <pc:sldMk cId="927461458" sldId="258"/>
        </pc:sldMkLst>
        <pc:spChg chg="mod">
          <ac:chgData name="Jamie Sully" userId="cf61a7df425e08b7" providerId="LiveId" clId="{E5A34B00-31A7-4754-814C-4F4FB1D7264D}" dt="2017-10-19T18:33:32.758" v="162" actId="2696"/>
          <ac:spMkLst>
            <pc:docMk/>
            <pc:sldMk cId="927461458" sldId="258"/>
            <ac:spMk id="2" creationId="{9B18DB96-A93F-4103-BF59-AFAB925528E2}"/>
          </ac:spMkLst>
        </pc:spChg>
      </pc:sldChg>
      <pc:sldChg chg="del">
        <pc:chgData name="Jamie Sully" userId="cf61a7df425e08b7" providerId="LiveId" clId="{E5A34B00-31A7-4754-814C-4F4FB1D7264D}" dt="2017-10-19T16:33:14.173" v="95" actId="2696"/>
        <pc:sldMkLst>
          <pc:docMk/>
          <pc:sldMk cId="2494049586" sldId="258"/>
        </pc:sldMkLst>
      </pc:sldChg>
      <pc:sldChg chg="modSp add">
        <pc:chgData name="Jamie Sully" userId="cf61a7df425e08b7" providerId="LiveId" clId="{E5A34B00-31A7-4754-814C-4F4FB1D7264D}" dt="2017-10-20T13:18:39.260" v="2993" actId="20577"/>
        <pc:sldMkLst>
          <pc:docMk/>
          <pc:sldMk cId="1535302308" sldId="259"/>
        </pc:sldMkLst>
        <pc:spChg chg="mod">
          <ac:chgData name="Jamie Sully" userId="cf61a7df425e08b7" providerId="LiveId" clId="{E5A34B00-31A7-4754-814C-4F4FB1D7264D}" dt="2017-10-19T18:44:27.543" v="421" actId="20577"/>
          <ac:spMkLst>
            <pc:docMk/>
            <pc:sldMk cId="1535302308" sldId="259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3:18:39.260" v="2993" actId="20577"/>
          <ac:spMkLst>
            <pc:docMk/>
            <pc:sldMk cId="1535302308" sldId="259"/>
            <ac:spMk id="3" creationId="{4497EDF5-335E-4E46-BE28-75DD56F9E260}"/>
          </ac:spMkLst>
        </pc:spChg>
      </pc:sldChg>
      <pc:sldChg chg="del">
        <pc:chgData name="Jamie Sully" userId="cf61a7df425e08b7" providerId="LiveId" clId="{E5A34B00-31A7-4754-814C-4F4FB1D7264D}" dt="2017-10-19T16:33:13.609" v="94" actId="2696"/>
        <pc:sldMkLst>
          <pc:docMk/>
          <pc:sldMk cId="4191987787" sldId="259"/>
        </pc:sldMkLst>
      </pc:sldChg>
      <pc:sldChg chg="modSp add">
        <pc:chgData name="Jamie Sully" userId="cf61a7df425e08b7" providerId="LiveId" clId="{E5A34B00-31A7-4754-814C-4F4FB1D7264D}" dt="2017-10-19T19:33:52.044" v="1661" actId="20577"/>
        <pc:sldMkLst>
          <pc:docMk/>
          <pc:sldMk cId="2334088234" sldId="260"/>
        </pc:sldMkLst>
        <pc:spChg chg="mod">
          <ac:chgData name="Jamie Sully" userId="cf61a7df425e08b7" providerId="LiveId" clId="{E5A34B00-31A7-4754-814C-4F4FB1D7264D}" dt="2017-10-19T19:33:52.044" v="1661" actId="20577"/>
          <ac:spMkLst>
            <pc:docMk/>
            <pc:sldMk cId="2334088234" sldId="260"/>
            <ac:spMk id="2" creationId="{9B18DB96-A93F-4103-BF59-AFAB925528E2}"/>
          </ac:spMkLst>
        </pc:spChg>
      </pc:sldChg>
      <pc:sldChg chg="add del">
        <pc:chgData name="Jamie Sully" userId="cf61a7df425e08b7" providerId="LiveId" clId="{E5A34B00-31A7-4754-814C-4F4FB1D7264D}" dt="2017-10-19T18:33:42.730" v="165" actId="2696"/>
        <pc:sldMkLst>
          <pc:docMk/>
          <pc:sldMk cId="3174062961" sldId="260"/>
        </pc:sldMkLst>
      </pc:sldChg>
      <pc:sldChg chg="del">
        <pc:chgData name="Jamie Sully" userId="cf61a7df425e08b7" providerId="LiveId" clId="{E5A34B00-31A7-4754-814C-4F4FB1D7264D}" dt="2017-10-19T16:33:12.972" v="93" actId="2696"/>
        <pc:sldMkLst>
          <pc:docMk/>
          <pc:sldMk cId="3958673703" sldId="260"/>
        </pc:sldMkLst>
      </pc:sldChg>
      <pc:sldChg chg="add del">
        <pc:chgData name="Jamie Sully" userId="cf61a7df425e08b7" providerId="LiveId" clId="{E5A34B00-31A7-4754-814C-4F4FB1D7264D}" dt="2017-10-19T18:33:37.580" v="163" actId="2696"/>
        <pc:sldMkLst>
          <pc:docMk/>
          <pc:sldMk cId="3390040853" sldId="261"/>
        </pc:sldMkLst>
      </pc:sldChg>
      <pc:sldChg chg="modSp add">
        <pc:chgData name="Jamie Sully" userId="cf61a7df425e08b7" providerId="LiveId" clId="{E5A34B00-31A7-4754-814C-4F4FB1D7264D}" dt="2017-10-19T19:33:57.013" v="1678" actId="20577"/>
        <pc:sldMkLst>
          <pc:docMk/>
          <pc:sldMk cId="3441620939" sldId="261"/>
        </pc:sldMkLst>
        <pc:spChg chg="mod">
          <ac:chgData name="Jamie Sully" userId="cf61a7df425e08b7" providerId="LiveId" clId="{E5A34B00-31A7-4754-814C-4F4FB1D7264D}" dt="2017-10-19T19:33:57.013" v="1678" actId="20577"/>
          <ac:spMkLst>
            <pc:docMk/>
            <pc:sldMk cId="3441620939" sldId="261"/>
            <ac:spMk id="2" creationId="{9B18DB96-A93F-4103-BF59-AFAB925528E2}"/>
          </ac:spMkLst>
        </pc:spChg>
      </pc:sldChg>
      <pc:sldChg chg="modSp add">
        <pc:chgData name="Jamie Sully" userId="cf61a7df425e08b7" providerId="LiveId" clId="{E5A34B00-31A7-4754-814C-4F4FB1D7264D}" dt="2017-10-20T14:19:48.851" v="3851" actId="20577"/>
        <pc:sldMkLst>
          <pc:docMk/>
          <pc:sldMk cId="383841067" sldId="262"/>
        </pc:sldMkLst>
        <pc:spChg chg="mod">
          <ac:chgData name="Jamie Sully" userId="cf61a7df425e08b7" providerId="LiveId" clId="{E5A34B00-31A7-4754-814C-4F4FB1D7264D}" dt="2017-10-19T19:39:14.618" v="1776" actId="20577"/>
          <ac:spMkLst>
            <pc:docMk/>
            <pc:sldMk cId="383841067" sldId="262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4:19:48.851" v="3851" actId="20577"/>
          <ac:spMkLst>
            <pc:docMk/>
            <pc:sldMk cId="383841067" sldId="262"/>
            <ac:spMk id="3" creationId="{4497EDF5-335E-4E46-BE28-75DD56F9E260}"/>
          </ac:spMkLst>
        </pc:spChg>
      </pc:sldChg>
      <pc:sldChg chg="addSp delSp modSp add">
        <pc:chgData name="Jamie Sully" userId="cf61a7df425e08b7" providerId="LiveId" clId="{E5A34B00-31A7-4754-814C-4F4FB1D7264D}" dt="2017-10-20T15:05:15.736" v="3939" actId="113"/>
        <pc:sldMkLst>
          <pc:docMk/>
          <pc:sldMk cId="2322979623" sldId="263"/>
        </pc:sldMkLst>
        <pc:spChg chg="mod">
          <ac:chgData name="Jamie Sully" userId="cf61a7df425e08b7" providerId="LiveId" clId="{E5A34B00-31A7-4754-814C-4F4FB1D7264D}" dt="2017-10-19T20:05:01.165" v="2115" actId="20577"/>
          <ac:spMkLst>
            <pc:docMk/>
            <pc:sldMk cId="2322979623" sldId="263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5:05:15.736" v="3939" actId="113"/>
          <ac:spMkLst>
            <pc:docMk/>
            <pc:sldMk cId="2322979623" sldId="263"/>
            <ac:spMk id="3" creationId="{4497EDF5-335E-4E46-BE28-75DD56F9E260}"/>
          </ac:spMkLst>
        </pc:spChg>
        <pc:spChg chg="add mod">
          <ac:chgData name="Jamie Sully" userId="cf61a7df425e08b7" providerId="LiveId" clId="{E5A34B00-31A7-4754-814C-4F4FB1D7264D}" dt="2017-10-19T20:28:00.918" v="2483" actId="113"/>
          <ac:spMkLst>
            <pc:docMk/>
            <pc:sldMk cId="2322979623" sldId="263"/>
            <ac:spMk id="4" creationId="{850CA6F9-BF93-4094-A2AF-7131169C0313}"/>
          </ac:spMkLst>
        </pc:spChg>
        <pc:spChg chg="add mod">
          <ac:chgData name="Jamie Sully" userId="cf61a7df425e08b7" providerId="LiveId" clId="{E5A34B00-31A7-4754-814C-4F4FB1D7264D}" dt="2017-10-19T20:28:00.918" v="2483" actId="113"/>
          <ac:spMkLst>
            <pc:docMk/>
            <pc:sldMk cId="2322979623" sldId="263"/>
            <ac:spMk id="11" creationId="{4B546DA8-72CD-4635-811E-237789E8A080}"/>
          </ac:spMkLst>
        </pc:spChg>
        <pc:spChg chg="add mod">
          <ac:chgData name="Jamie Sully" userId="cf61a7df425e08b7" providerId="LiveId" clId="{E5A34B00-31A7-4754-814C-4F4FB1D7264D}" dt="2017-10-19T20:28:36.657" v="2503" actId="1076"/>
          <ac:spMkLst>
            <pc:docMk/>
            <pc:sldMk cId="2322979623" sldId="263"/>
            <ac:spMk id="12" creationId="{A1EC1901-035F-4958-AF10-CA457F03F82D}"/>
          </ac:spMkLst>
        </pc:spChg>
        <pc:grpChg chg="add mod">
          <ac:chgData name="Jamie Sully" userId="cf61a7df425e08b7" providerId="LiveId" clId="{E5A34B00-31A7-4754-814C-4F4FB1D7264D}" dt="2017-10-19T20:28:31.595" v="2502" actId="113"/>
          <ac:grpSpMkLst>
            <pc:docMk/>
            <pc:sldMk cId="2322979623" sldId="263"/>
            <ac:grpSpMk id="14" creationId="{727B07B9-A468-4683-BEB3-2DCEF616447D}"/>
          </ac:grpSpMkLst>
        </pc:grpChg>
        <pc:inkChg chg="add del">
          <ac:chgData name="Jamie Sully" userId="cf61a7df425e08b7" providerId="LiveId" clId="{E5A34B00-31A7-4754-814C-4F4FB1D7264D}" dt="2017-10-19T20:07:01.547" v="2187" actId="113"/>
          <ac:inkMkLst>
            <pc:docMk/>
            <pc:sldMk cId="2322979623" sldId="263"/>
            <ac:inkMk id="5" creationId="{0008E4FC-5953-4003-B9CE-64679345DE15}"/>
          </ac:inkMkLst>
        </pc:inkChg>
        <pc:cxnChg chg="add mod">
          <ac:chgData name="Jamie Sully" userId="cf61a7df425e08b7" providerId="LiveId" clId="{E5A34B00-31A7-4754-814C-4F4FB1D7264D}" dt="2017-10-19T20:28:00.918" v="2483" actId="113"/>
          <ac:cxnSpMkLst>
            <pc:docMk/>
            <pc:sldMk cId="2322979623" sldId="263"/>
            <ac:cxnSpMk id="7" creationId="{007D5A8B-E51A-4939-9707-232DBD8141DC}"/>
          </ac:cxnSpMkLst>
        </pc:cxnChg>
        <pc:cxnChg chg="add mod">
          <ac:chgData name="Jamie Sully" userId="cf61a7df425e08b7" providerId="LiveId" clId="{E5A34B00-31A7-4754-814C-4F4FB1D7264D}" dt="2017-10-19T20:28:00.918" v="2483" actId="113"/>
          <ac:cxnSpMkLst>
            <pc:docMk/>
            <pc:sldMk cId="2322979623" sldId="263"/>
            <ac:cxnSpMk id="8" creationId="{8001EB6E-C954-482F-A335-81F7B30F6E9F}"/>
          </ac:cxnSpMkLst>
        </pc:cxnChg>
      </pc:sldChg>
      <pc:sldChg chg="modSp add">
        <pc:chgData name="Jamie Sully" userId="cf61a7df425e08b7" providerId="LiveId" clId="{E5A34B00-31A7-4754-814C-4F4FB1D7264D}" dt="2017-10-20T14:13:41.349" v="3816" actId="113"/>
        <pc:sldMkLst>
          <pc:docMk/>
          <pc:sldMk cId="2518865959" sldId="264"/>
        </pc:sldMkLst>
        <pc:spChg chg="mod">
          <ac:chgData name="Jamie Sully" userId="cf61a7df425e08b7" providerId="LiveId" clId="{E5A34B00-31A7-4754-814C-4F4FB1D7264D}" dt="2017-10-19T18:46:52.131" v="635" actId="20577"/>
          <ac:spMkLst>
            <pc:docMk/>
            <pc:sldMk cId="2518865959" sldId="264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4:13:41.349" v="3816" actId="113"/>
          <ac:spMkLst>
            <pc:docMk/>
            <pc:sldMk cId="2518865959" sldId="264"/>
            <ac:spMk id="3" creationId="{4497EDF5-335E-4E46-BE28-75DD56F9E260}"/>
          </ac:spMkLst>
        </pc:spChg>
      </pc:sldChg>
      <pc:sldChg chg="modSp add del">
        <pc:chgData name="Jamie Sully" userId="cf61a7df425e08b7" providerId="LiveId" clId="{E5A34B00-31A7-4754-814C-4F4FB1D7264D}" dt="2017-10-20T17:48:09.078" v="6650" actId="2696"/>
        <pc:sldMkLst>
          <pc:docMk/>
          <pc:sldMk cId="230125302" sldId="265"/>
        </pc:sldMkLst>
        <pc:spChg chg="mod">
          <ac:chgData name="Jamie Sully" userId="cf61a7df425e08b7" providerId="LiveId" clId="{E5A34B00-31A7-4754-814C-4F4FB1D7264D}" dt="2017-10-20T15:05:29.005" v="3954" actId="20577"/>
          <ac:spMkLst>
            <pc:docMk/>
            <pc:sldMk cId="230125302" sldId="265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5:05:07.288" v="3936" actId="2696"/>
          <ac:spMkLst>
            <pc:docMk/>
            <pc:sldMk cId="230125302" sldId="265"/>
            <ac:spMk id="3" creationId="{4497EDF5-335E-4E46-BE28-75DD56F9E260}"/>
          </ac:spMkLst>
        </pc:spChg>
      </pc:sldChg>
      <pc:sldChg chg="modSp add del">
        <pc:chgData name="Jamie Sully" userId="cf61a7df425e08b7" providerId="LiveId" clId="{E5A34B00-31A7-4754-814C-4F4FB1D7264D}" dt="2017-10-20T17:48:38.641" v="6692" actId="2696"/>
        <pc:sldMkLst>
          <pc:docMk/>
          <pc:sldMk cId="1108613326" sldId="266"/>
        </pc:sldMkLst>
        <pc:spChg chg="mod">
          <ac:chgData name="Jamie Sully" userId="cf61a7df425e08b7" providerId="LiveId" clId="{E5A34B00-31A7-4754-814C-4F4FB1D7264D}" dt="2017-10-20T15:06:03.754" v="3993" actId="20577"/>
          <ac:spMkLst>
            <pc:docMk/>
            <pc:sldMk cId="1108613326" sldId="266"/>
            <ac:spMk id="2" creationId="{9B18DB96-A93F-4103-BF59-AFAB925528E2}"/>
          </ac:spMkLst>
        </pc:spChg>
      </pc:sldChg>
      <pc:sldChg chg="addSp delSp modSp add">
        <pc:chgData name="Jamie Sully" userId="cf61a7df425e08b7" providerId="LiveId" clId="{E5A34B00-31A7-4754-814C-4F4FB1D7264D}" dt="2017-10-20T19:08:39.235" v="8832"/>
        <pc:sldMkLst>
          <pc:docMk/>
          <pc:sldMk cId="3112659111" sldId="267"/>
        </pc:sldMkLst>
        <pc:spChg chg="mod">
          <ac:chgData name="Jamie Sully" userId="cf61a7df425e08b7" providerId="LiveId" clId="{E5A34B00-31A7-4754-814C-4F4FB1D7264D}" dt="2017-10-20T15:06:17.522" v="4017" actId="20577"/>
          <ac:spMkLst>
            <pc:docMk/>
            <pc:sldMk cId="3112659111" sldId="267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9:08:39.235" v="8832"/>
          <ac:spMkLst>
            <pc:docMk/>
            <pc:sldMk cId="3112659111" sldId="267"/>
            <ac:spMk id="3" creationId="{4497EDF5-335E-4E46-BE28-75DD56F9E260}"/>
          </ac:spMkLst>
        </pc:spChg>
        <pc:spChg chg="add del">
          <ac:chgData name="Jamie Sully" userId="cf61a7df425e08b7" providerId="LiveId" clId="{E5A34B00-31A7-4754-814C-4F4FB1D7264D}" dt="2017-10-20T19:06:11.569" v="8697"/>
          <ac:spMkLst>
            <pc:docMk/>
            <pc:sldMk cId="3112659111" sldId="267"/>
            <ac:spMk id="5" creationId="{702096C0-819B-45EC-8203-3CD0CECF2E9D}"/>
          </ac:spMkLst>
        </pc:spChg>
        <pc:picChg chg="add mod">
          <ac:chgData name="Jamie Sully" userId="cf61a7df425e08b7" providerId="LiveId" clId="{E5A34B00-31A7-4754-814C-4F4FB1D7264D}" dt="2017-10-20T19:02:56.609" v="8352" actId="1076"/>
          <ac:picMkLst>
            <pc:docMk/>
            <pc:sldMk cId="3112659111" sldId="267"/>
            <ac:picMk id="4" creationId="{1CF02CD1-3438-407A-AEC8-FAAA07D52ECC}"/>
          </ac:picMkLst>
        </pc:picChg>
        <pc:picChg chg="add mod">
          <ac:chgData name="Jamie Sully" userId="cf61a7df425e08b7" providerId="LiveId" clId="{E5A34B00-31A7-4754-814C-4F4FB1D7264D}" dt="2017-10-20T19:06:32.434" v="8701" actId="1076"/>
          <ac:picMkLst>
            <pc:docMk/>
            <pc:sldMk cId="3112659111" sldId="267"/>
            <ac:picMk id="6148" creationId="{85274F8A-58F5-41B1-896A-C3904E50E9E2}"/>
          </ac:picMkLst>
        </pc:picChg>
      </pc:sldChg>
      <pc:sldChg chg="add">
        <pc:chgData name="Jamie Sully" userId="cf61a7df425e08b7" providerId="LiveId" clId="{E5A34B00-31A7-4754-814C-4F4FB1D7264D}" dt="2017-10-19T19:34:06.552" v="1682" actId="113"/>
        <pc:sldMkLst>
          <pc:docMk/>
          <pc:sldMk cId="2598059111" sldId="268"/>
        </pc:sldMkLst>
      </pc:sldChg>
      <pc:sldChg chg="add">
        <pc:chgData name="Jamie Sully" userId="cf61a7df425e08b7" providerId="LiveId" clId="{E5A34B00-31A7-4754-814C-4F4FB1D7264D}" dt="2017-10-19T19:34:06.753" v="1683" actId="113"/>
        <pc:sldMkLst>
          <pc:docMk/>
          <pc:sldMk cId="1569886642" sldId="269"/>
        </pc:sldMkLst>
      </pc:sldChg>
      <pc:sldChg chg="modSp add">
        <pc:chgData name="Jamie Sully" userId="cf61a7df425e08b7" providerId="LiveId" clId="{E5A34B00-31A7-4754-814C-4F4FB1D7264D}" dt="2017-10-19T19:35:28.285" v="1764" actId="20577"/>
        <pc:sldMkLst>
          <pc:docMk/>
          <pc:sldMk cId="2226297116" sldId="270"/>
        </pc:sldMkLst>
        <pc:spChg chg="mod">
          <ac:chgData name="Jamie Sully" userId="cf61a7df425e08b7" providerId="LiveId" clId="{E5A34B00-31A7-4754-814C-4F4FB1D7264D}" dt="2017-10-19T19:34:15.563" v="1695" actId="20577"/>
          <ac:spMkLst>
            <pc:docMk/>
            <pc:sldMk cId="2226297116" sldId="270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19T19:35:28.285" v="1764" actId="20577"/>
          <ac:spMkLst>
            <pc:docMk/>
            <pc:sldMk cId="2226297116" sldId="270"/>
            <ac:spMk id="3" creationId="{4497EDF5-335E-4E46-BE28-75DD56F9E260}"/>
          </ac:spMkLst>
        </pc:spChg>
      </pc:sldChg>
      <pc:sldChg chg="modSp add">
        <pc:chgData name="Jamie Sully" userId="cf61a7df425e08b7" providerId="LiveId" clId="{E5A34B00-31A7-4754-814C-4F4FB1D7264D}" dt="2017-10-20T13:29:58.205" v="3784" actId="113"/>
        <pc:sldMkLst>
          <pc:docMk/>
          <pc:sldMk cId="1218516605" sldId="271"/>
        </pc:sldMkLst>
        <pc:spChg chg="mod">
          <ac:chgData name="Jamie Sully" userId="cf61a7df425e08b7" providerId="LiveId" clId="{E5A34B00-31A7-4754-814C-4F4FB1D7264D}" dt="2017-10-20T13:20:34.265" v="3051" actId="20577"/>
          <ac:spMkLst>
            <pc:docMk/>
            <pc:sldMk cId="1218516605" sldId="271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3:29:58.205" v="3784" actId="113"/>
          <ac:spMkLst>
            <pc:docMk/>
            <pc:sldMk cId="1218516605" sldId="271"/>
            <ac:spMk id="3" creationId="{4497EDF5-335E-4E46-BE28-75DD56F9E260}"/>
          </ac:spMkLst>
        </pc:spChg>
      </pc:sldChg>
      <pc:sldChg chg="modSp add">
        <pc:chgData name="Jamie Sully" userId="cf61a7df425e08b7" providerId="LiveId" clId="{E5A34B00-31A7-4754-814C-4F4FB1D7264D}" dt="2017-10-20T13:33:52.651" v="3808" actId="20577"/>
        <pc:sldMkLst>
          <pc:docMk/>
          <pc:sldMk cId="1198421241" sldId="272"/>
        </pc:sldMkLst>
        <pc:spChg chg="mod">
          <ac:chgData name="Jamie Sully" userId="cf61a7df425e08b7" providerId="LiveId" clId="{E5A34B00-31A7-4754-814C-4F4FB1D7264D}" dt="2017-10-20T13:33:52.651" v="3808" actId="20577"/>
          <ac:spMkLst>
            <pc:docMk/>
            <pc:sldMk cId="1198421241" sldId="272"/>
            <ac:spMk id="2" creationId="{9B18DB96-A93F-4103-BF59-AFAB925528E2}"/>
          </ac:spMkLst>
        </pc:spChg>
      </pc:sldChg>
      <pc:sldChg chg="addSp modSp add del">
        <pc:chgData name="Jamie Sully" userId="cf61a7df425e08b7" providerId="LiveId" clId="{E5A34B00-31A7-4754-814C-4F4FB1D7264D}" dt="2017-10-20T15:24:16.249" v="4142" actId="2696"/>
        <pc:sldMkLst>
          <pc:docMk/>
          <pc:sldMk cId="4284705366" sldId="273"/>
        </pc:sldMkLst>
        <pc:spChg chg="mod">
          <ac:chgData name="Jamie Sully" userId="cf61a7df425e08b7" providerId="LiveId" clId="{E5A34B00-31A7-4754-814C-4F4FB1D7264D}" dt="2017-10-20T15:21:38.789" v="4040" actId="20577"/>
          <ac:spMkLst>
            <pc:docMk/>
            <pc:sldMk cId="4284705366" sldId="273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5:23:35.530" v="4124" actId="20577"/>
          <ac:spMkLst>
            <pc:docMk/>
            <pc:sldMk cId="4284705366" sldId="273"/>
            <ac:spMk id="3" creationId="{4497EDF5-335E-4E46-BE28-75DD56F9E260}"/>
          </ac:spMkLst>
        </pc:spChg>
        <pc:picChg chg="add mod">
          <ac:chgData name="Jamie Sully" userId="cf61a7df425e08b7" providerId="LiveId" clId="{E5A34B00-31A7-4754-814C-4F4FB1D7264D}" dt="2017-10-20T15:23:31.881" v="4117" actId="1076"/>
          <ac:picMkLst>
            <pc:docMk/>
            <pc:sldMk cId="4284705366" sldId="273"/>
            <ac:picMk id="1026" creationId="{0AEEE5CB-FDF4-4122-840A-7C293BAA03C6}"/>
          </ac:picMkLst>
        </pc:picChg>
      </pc:sldChg>
      <pc:sldChg chg="addSp modSp add">
        <pc:chgData name="Jamie Sully" userId="cf61a7df425e08b7" providerId="LiveId" clId="{E5A34B00-31A7-4754-814C-4F4FB1D7264D}" dt="2017-10-20T17:47:56.202" v="6648" actId="113"/>
        <pc:sldMkLst>
          <pc:docMk/>
          <pc:sldMk cId="2480196318" sldId="274"/>
        </pc:sldMkLst>
        <pc:spChg chg="mod">
          <ac:chgData name="Jamie Sully" userId="cf61a7df425e08b7" providerId="LiveId" clId="{E5A34B00-31A7-4754-814C-4F4FB1D7264D}" dt="2017-10-20T15:24:08.703" v="4141" actId="20577"/>
          <ac:spMkLst>
            <pc:docMk/>
            <pc:sldMk cId="2480196318" sldId="274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7:47:56.202" v="6648" actId="113"/>
          <ac:spMkLst>
            <pc:docMk/>
            <pc:sldMk cId="2480196318" sldId="274"/>
            <ac:spMk id="3" creationId="{4497EDF5-335E-4E46-BE28-75DD56F9E260}"/>
          </ac:spMkLst>
        </pc:spChg>
        <pc:picChg chg="add mod">
          <ac:chgData name="Jamie Sully" userId="cf61a7df425e08b7" providerId="LiveId" clId="{E5A34B00-31A7-4754-814C-4F4FB1D7264D}" dt="2017-10-20T17:43:41.214" v="6521" actId="1076"/>
          <ac:picMkLst>
            <pc:docMk/>
            <pc:sldMk cId="2480196318" sldId="274"/>
            <ac:picMk id="4" creationId="{95BD42C1-6D8B-4EB5-8030-3FD0A025C7F5}"/>
          </ac:picMkLst>
        </pc:picChg>
        <pc:picChg chg="add mod">
          <ac:chgData name="Jamie Sully" userId="cf61a7df425e08b7" providerId="LiveId" clId="{E5A34B00-31A7-4754-814C-4F4FB1D7264D}" dt="2017-10-20T17:22:36.313" v="6517" actId="1076"/>
          <ac:picMkLst>
            <pc:docMk/>
            <pc:sldMk cId="2480196318" sldId="274"/>
            <ac:picMk id="2050" creationId="{DF5FE473-4912-455C-B782-403A8D361B84}"/>
          </ac:picMkLst>
        </pc:picChg>
      </pc:sldChg>
      <pc:sldChg chg="addSp delSp modSp add">
        <pc:chgData name="Jamie Sully" userId="cf61a7df425e08b7" providerId="LiveId" clId="{E5A34B00-31A7-4754-814C-4F4FB1D7264D}" dt="2017-10-20T18:06:17.504" v="7462" actId="20577"/>
        <pc:sldMkLst>
          <pc:docMk/>
          <pc:sldMk cId="985003270" sldId="275"/>
        </pc:sldMkLst>
        <pc:spChg chg="mod">
          <ac:chgData name="Jamie Sully" userId="cf61a7df425e08b7" providerId="LiveId" clId="{E5A34B00-31A7-4754-814C-4F4FB1D7264D}" dt="2017-10-20T18:06:17.504" v="7462" actId="20577"/>
          <ac:spMkLst>
            <pc:docMk/>
            <pc:sldMk cId="985003270" sldId="275"/>
            <ac:spMk id="3" creationId="{4497EDF5-335E-4E46-BE28-75DD56F9E260}"/>
          </ac:spMkLst>
        </pc:spChg>
        <pc:picChg chg="del">
          <ac:chgData name="Jamie Sully" userId="cf61a7df425e08b7" providerId="LiveId" clId="{E5A34B00-31A7-4754-814C-4F4FB1D7264D}" dt="2017-10-20T15:59:48.056" v="5593" actId="478"/>
          <ac:picMkLst>
            <pc:docMk/>
            <pc:sldMk cId="985003270" sldId="275"/>
            <ac:picMk id="4" creationId="{95BD42C1-6D8B-4EB5-8030-3FD0A025C7F5}"/>
          </ac:picMkLst>
        </pc:picChg>
        <pc:picChg chg="del">
          <ac:chgData name="Jamie Sully" userId="cf61a7df425e08b7" providerId="LiveId" clId="{E5A34B00-31A7-4754-814C-4F4FB1D7264D}" dt="2017-10-20T15:59:54.244" v="5594" actId="478"/>
          <ac:picMkLst>
            <pc:docMk/>
            <pc:sldMk cId="985003270" sldId="275"/>
            <ac:picMk id="2050" creationId="{DF5FE473-4912-455C-B782-403A8D361B84}"/>
          </ac:picMkLst>
        </pc:picChg>
        <pc:picChg chg="add mod">
          <ac:chgData name="Jamie Sully" userId="cf61a7df425e08b7" providerId="LiveId" clId="{E5A34B00-31A7-4754-814C-4F4FB1D7264D}" dt="2017-10-20T16:02:27.787" v="5696" actId="1076"/>
          <ac:picMkLst>
            <pc:docMk/>
            <pc:sldMk cId="985003270" sldId="275"/>
            <ac:picMk id="3074" creationId="{FF1C17FE-1FB0-4F38-8F01-90F18FC595E6}"/>
          </ac:picMkLst>
        </pc:picChg>
      </pc:sldChg>
      <pc:sldChg chg="addSp modSp add">
        <pc:chgData name="Jamie Sully" userId="cf61a7df425e08b7" providerId="LiveId" clId="{E5A34B00-31A7-4754-814C-4F4FB1D7264D}" dt="2017-10-20T18:05:58.019" v="7459" actId="1076"/>
        <pc:sldMkLst>
          <pc:docMk/>
          <pc:sldMk cId="772321482" sldId="276"/>
        </pc:sldMkLst>
        <pc:spChg chg="mod">
          <ac:chgData name="Jamie Sully" userId="cf61a7df425e08b7" providerId="LiveId" clId="{E5A34B00-31A7-4754-814C-4F4FB1D7264D}" dt="2017-10-20T17:48:20.626" v="6666" actId="20577"/>
          <ac:spMkLst>
            <pc:docMk/>
            <pc:sldMk cId="772321482" sldId="276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8:05:05.517" v="7456" actId="1076"/>
          <ac:spMkLst>
            <pc:docMk/>
            <pc:sldMk cId="772321482" sldId="276"/>
            <ac:spMk id="3" creationId="{4497EDF5-335E-4E46-BE28-75DD56F9E260}"/>
          </ac:spMkLst>
        </pc:spChg>
        <pc:picChg chg="add mod">
          <ac:chgData name="Jamie Sully" userId="cf61a7df425e08b7" providerId="LiveId" clId="{E5A34B00-31A7-4754-814C-4F4FB1D7264D}" dt="2017-10-20T18:05:58.019" v="7459" actId="1076"/>
          <ac:picMkLst>
            <pc:docMk/>
            <pc:sldMk cId="772321482" sldId="276"/>
            <ac:picMk id="4098" creationId="{609F6DFC-39B7-421D-A38B-D9870CCD9572}"/>
          </ac:picMkLst>
        </pc:picChg>
      </pc:sldChg>
      <pc:sldChg chg="addSp modSp add">
        <pc:chgData name="Jamie Sully" userId="cf61a7df425e08b7" providerId="LiveId" clId="{E5A34B00-31A7-4754-814C-4F4FB1D7264D}" dt="2017-10-20T18:52:36.622" v="8169" actId="1076"/>
        <pc:sldMkLst>
          <pc:docMk/>
          <pc:sldMk cId="3909590177" sldId="277"/>
        </pc:sldMkLst>
        <pc:spChg chg="mod">
          <ac:chgData name="Jamie Sully" userId="cf61a7df425e08b7" providerId="LiveId" clId="{E5A34B00-31A7-4754-814C-4F4FB1D7264D}" dt="2017-10-20T17:48:35.637" v="6691" actId="20577"/>
          <ac:spMkLst>
            <pc:docMk/>
            <pc:sldMk cId="3909590177" sldId="277"/>
            <ac:spMk id="2" creationId="{9B18DB96-A93F-4103-BF59-AFAB925528E2}"/>
          </ac:spMkLst>
        </pc:spChg>
        <pc:spChg chg="mod">
          <ac:chgData name="Jamie Sully" userId="cf61a7df425e08b7" providerId="LiveId" clId="{E5A34B00-31A7-4754-814C-4F4FB1D7264D}" dt="2017-10-20T18:51:17.567" v="8166" actId="113"/>
          <ac:spMkLst>
            <pc:docMk/>
            <pc:sldMk cId="3909590177" sldId="277"/>
            <ac:spMk id="3" creationId="{4497EDF5-335E-4E46-BE28-75DD56F9E260}"/>
          </ac:spMkLst>
        </pc:spChg>
        <pc:spChg chg="add mod">
          <ac:chgData name="Jamie Sully" userId="cf61a7df425e08b7" providerId="LiveId" clId="{E5A34B00-31A7-4754-814C-4F4FB1D7264D}" dt="2017-10-20T18:52:36.622" v="8169" actId="1076"/>
          <ac:spMkLst>
            <pc:docMk/>
            <pc:sldMk cId="3909590177" sldId="277"/>
            <ac:spMk id="4" creationId="{FEBC64D8-4C44-4B47-B23D-D9DC3168AE24}"/>
          </ac:spMkLst>
        </pc:spChg>
        <pc:spChg chg="add mod">
          <ac:chgData name="Jamie Sully" userId="cf61a7df425e08b7" providerId="LiveId" clId="{E5A34B00-31A7-4754-814C-4F4FB1D7264D}" dt="2017-10-20T18:50:37.238" v="8075" actId="1076"/>
          <ac:spMkLst>
            <pc:docMk/>
            <pc:sldMk cId="3909590177" sldId="277"/>
            <ac:spMk id="6" creationId="{F492899E-102B-4B98-B238-E177C6D0B791}"/>
          </ac:spMkLst>
        </pc:spChg>
        <pc:spChg chg="add mod">
          <ac:chgData name="Jamie Sully" userId="cf61a7df425e08b7" providerId="LiveId" clId="{E5A34B00-31A7-4754-814C-4F4FB1D7264D}" dt="2017-10-20T18:52:36.622" v="8169" actId="1076"/>
          <ac:spMkLst>
            <pc:docMk/>
            <pc:sldMk cId="3909590177" sldId="277"/>
            <ac:spMk id="7" creationId="{CE095078-5E3B-428A-9F83-318234B4E3A1}"/>
          </ac:spMkLst>
        </pc:spChg>
        <pc:spChg chg="add mod">
          <ac:chgData name="Jamie Sully" userId="cf61a7df425e08b7" providerId="LiveId" clId="{E5A34B00-31A7-4754-814C-4F4FB1D7264D}" dt="2017-10-20T18:52:36.622" v="8169" actId="1076"/>
          <ac:spMkLst>
            <pc:docMk/>
            <pc:sldMk cId="3909590177" sldId="277"/>
            <ac:spMk id="9" creationId="{C438A722-CB76-46AB-B91B-FAE36B5CD134}"/>
          </ac:spMkLst>
        </pc:spChg>
        <pc:spChg chg="add mod">
          <ac:chgData name="Jamie Sully" userId="cf61a7df425e08b7" providerId="LiveId" clId="{E5A34B00-31A7-4754-814C-4F4FB1D7264D}" dt="2017-10-20T18:50:37.238" v="8075" actId="1076"/>
          <ac:spMkLst>
            <pc:docMk/>
            <pc:sldMk cId="3909590177" sldId="277"/>
            <ac:spMk id="10" creationId="{D819B7E6-6279-4AB8-82F5-0018FA8C798E}"/>
          </ac:spMkLst>
        </pc:spChg>
        <pc:picChg chg="add mod modCrop">
          <ac:chgData name="Jamie Sully" userId="cf61a7df425e08b7" providerId="LiveId" clId="{E5A34B00-31A7-4754-814C-4F4FB1D7264D}" dt="2017-10-20T18:52:36.622" v="8169" actId="1076"/>
          <ac:picMkLst>
            <pc:docMk/>
            <pc:sldMk cId="3909590177" sldId="277"/>
            <ac:picMk id="5" creationId="{B764351A-3ECD-4367-AFF8-F7C1629BEE77}"/>
          </ac:picMkLst>
        </pc:picChg>
        <pc:picChg chg="add mod modCrop">
          <ac:chgData name="Jamie Sully" userId="cf61a7df425e08b7" providerId="LiveId" clId="{E5A34B00-31A7-4754-814C-4F4FB1D7264D}" dt="2017-10-20T18:50:37.238" v="8075" actId="1076"/>
          <ac:picMkLst>
            <pc:docMk/>
            <pc:sldMk cId="3909590177" sldId="277"/>
            <ac:picMk id="5122" creationId="{0D0F306C-F2A9-4C00-8AB8-E125FC35D7CF}"/>
          </ac:picMkLst>
        </pc:picChg>
      </pc:sldChg>
    </pc:docChg>
  </pc:docChgLst>
  <pc:docChgLst>
    <pc:chgData name="Jamie Sully" userId="cf61a7df425e08b7" providerId="LiveId" clId="{22560D6B-629E-4EC8-BD42-67BAE304C249}"/>
    <pc:docChg chg="undo custSel addSld delSld modSld sldOrd">
      <pc:chgData name="Jamie Sully" userId="cf61a7df425e08b7" providerId="LiveId" clId="{22560D6B-629E-4EC8-BD42-67BAE304C249}" dt="2017-10-24T15:20:35.101" v="9120" actId="20577"/>
      <pc:docMkLst>
        <pc:docMk/>
      </pc:docMkLst>
      <pc:sldChg chg="modSp">
        <pc:chgData name="Jamie Sully" userId="cf61a7df425e08b7" providerId="LiveId" clId="{22560D6B-629E-4EC8-BD42-67BAE304C249}" dt="2017-10-24T15:20:35.101" v="9120" actId="20577"/>
        <pc:sldMkLst>
          <pc:docMk/>
          <pc:sldMk cId="4229754226" sldId="256"/>
        </pc:sldMkLst>
        <pc:spChg chg="mod">
          <ac:chgData name="Jamie Sully" userId="cf61a7df425e08b7" providerId="LiveId" clId="{22560D6B-629E-4EC8-BD42-67BAE304C249}" dt="2017-10-24T15:16:09.929" v="9110"/>
          <ac:spMkLst>
            <pc:docMk/>
            <pc:sldMk cId="4229754226" sldId="256"/>
            <ac:spMk id="2" creationId="{4C805535-3B2B-458E-9B92-D89E9B3E1764}"/>
          </ac:spMkLst>
        </pc:spChg>
        <pc:spChg chg="mod">
          <ac:chgData name="Jamie Sully" userId="cf61a7df425e08b7" providerId="LiveId" clId="{22560D6B-629E-4EC8-BD42-67BAE304C249}" dt="2017-10-24T15:20:35.101" v="9120" actId="20577"/>
          <ac:spMkLst>
            <pc:docMk/>
            <pc:sldMk cId="4229754226" sldId="256"/>
            <ac:spMk id="3" creationId="{3BB3B151-76AD-4719-AAE2-A3B6EBC1C463}"/>
          </ac:spMkLst>
        </pc:spChg>
      </pc:sldChg>
      <pc:sldChg chg="addSp delSp modSp">
        <pc:chgData name="Jamie Sully" userId="cf61a7df425e08b7" providerId="LiveId" clId="{22560D6B-629E-4EC8-BD42-67BAE304C249}" dt="2017-10-24T14:36:38.677" v="8456"/>
        <pc:sldMkLst>
          <pc:docMk/>
          <pc:sldMk cId="1981317613" sldId="257"/>
        </pc:sldMkLst>
        <pc:spChg chg="mod">
          <ac:chgData name="Jamie Sully" userId="cf61a7df425e08b7" providerId="LiveId" clId="{22560D6B-629E-4EC8-BD42-67BAE304C249}" dt="2017-10-24T14:36:38.677" v="8456"/>
          <ac:spMkLst>
            <pc:docMk/>
            <pc:sldMk cId="1981317613" sldId="257"/>
            <ac:spMk id="3" creationId="{4497EDF5-335E-4E46-BE28-75DD56F9E260}"/>
          </ac:spMkLst>
        </pc:spChg>
        <pc:spChg chg="add del">
          <ac:chgData name="Jamie Sully" userId="cf61a7df425e08b7" providerId="LiveId" clId="{22560D6B-629E-4EC8-BD42-67BAE304C249}" dt="2017-10-23T19:33:27.090" v="5501" actId="1366"/>
          <ac:spMkLst>
            <pc:docMk/>
            <pc:sldMk cId="1981317613" sldId="257"/>
            <ac:spMk id="4" creationId="{050AF6E1-8606-4AD7-83CA-2F32A70BA291}"/>
          </ac:spMkLst>
        </pc:spChg>
        <pc:spChg chg="add del">
          <ac:chgData name="Jamie Sully" userId="cf61a7df425e08b7" providerId="LiveId" clId="{22560D6B-629E-4EC8-BD42-67BAE304C249}" dt="2017-10-23T19:33:35.814" v="5503" actId="1366"/>
          <ac:spMkLst>
            <pc:docMk/>
            <pc:sldMk cId="1981317613" sldId="257"/>
            <ac:spMk id="5" creationId="{14C0B1A5-CBDE-4E31-A690-856374F551D6}"/>
          </ac:spMkLst>
        </pc:spChg>
        <pc:spChg chg="add mod">
          <ac:chgData name="Jamie Sully" userId="cf61a7df425e08b7" providerId="LiveId" clId="{22560D6B-629E-4EC8-BD42-67BAE304C249}" dt="2017-10-23T19:34:29.162" v="5506" actId="1076"/>
          <ac:spMkLst>
            <pc:docMk/>
            <pc:sldMk cId="1981317613" sldId="257"/>
            <ac:spMk id="6" creationId="{D8C0ECD7-BDD6-48D1-865D-CC53A1E91C8E}"/>
          </ac:spMkLst>
        </pc:spChg>
        <pc:picChg chg="add mod">
          <ac:chgData name="Jamie Sully" userId="cf61a7df425e08b7" providerId="LiveId" clId="{22560D6B-629E-4EC8-BD42-67BAE304C249}" dt="2017-10-23T20:23:59.974" v="6540" actId="1366"/>
          <ac:picMkLst>
            <pc:docMk/>
            <pc:sldMk cId="1981317613" sldId="257"/>
            <ac:picMk id="7" creationId="{9E6E2B3E-4684-40D4-97F6-F96567F4A11A}"/>
          </ac:picMkLst>
        </pc:picChg>
        <pc:picChg chg="add mod">
          <ac:chgData name="Jamie Sully" userId="cf61a7df425e08b7" providerId="LiveId" clId="{22560D6B-629E-4EC8-BD42-67BAE304C249}" dt="2017-10-23T20:23:59.974" v="6540" actId="1366"/>
          <ac:picMkLst>
            <pc:docMk/>
            <pc:sldMk cId="1981317613" sldId="257"/>
            <ac:picMk id="8" creationId="{B40ECF70-D88C-4E02-A9AF-7C2B69A2C4B4}"/>
          </ac:picMkLst>
        </pc:picChg>
        <pc:picChg chg="add mod">
          <ac:chgData name="Jamie Sully" userId="cf61a7df425e08b7" providerId="LiveId" clId="{22560D6B-629E-4EC8-BD42-67BAE304C249}" dt="2017-10-23T20:23:59.974" v="6540" actId="1366"/>
          <ac:picMkLst>
            <pc:docMk/>
            <pc:sldMk cId="1981317613" sldId="257"/>
            <ac:picMk id="1026" creationId="{0C795D91-20A5-431D-B158-6D8D606D65E5}"/>
          </ac:picMkLst>
        </pc:picChg>
        <pc:picChg chg="add del">
          <ac:chgData name="Jamie Sully" userId="cf61a7df425e08b7" providerId="LiveId" clId="{22560D6B-629E-4EC8-BD42-67BAE304C249}" dt="2017-10-23T19:36:23.174" v="5510" actId="1366"/>
          <ac:picMkLst>
            <pc:docMk/>
            <pc:sldMk cId="1981317613" sldId="257"/>
            <ac:picMk id="1028" creationId="{791A85CD-CDF2-4651-B821-3DC31085EBD4}"/>
          </ac:picMkLst>
        </pc:picChg>
        <pc:picChg chg="add del">
          <ac:chgData name="Jamie Sully" userId="cf61a7df425e08b7" providerId="LiveId" clId="{22560D6B-629E-4EC8-BD42-67BAE304C249}" dt="2017-10-23T19:36:31.716" v="5512" actId="1366"/>
          <ac:picMkLst>
            <pc:docMk/>
            <pc:sldMk cId="1981317613" sldId="257"/>
            <ac:picMk id="1030" creationId="{E4EA5C3F-F9A7-41CE-BDF7-03051A02AEC2}"/>
          </ac:picMkLst>
        </pc:picChg>
      </pc:sldChg>
      <pc:sldChg chg="del">
        <pc:chgData name="Jamie Sully" userId="cf61a7df425e08b7" providerId="LiveId" clId="{22560D6B-629E-4EC8-BD42-67BAE304C249}" dt="2017-10-23T20:44:17.592" v="7129" actId="2696"/>
        <pc:sldMkLst>
          <pc:docMk/>
          <pc:sldMk cId="1535302308" sldId="259"/>
        </pc:sldMkLst>
      </pc:sldChg>
      <pc:sldChg chg="del">
        <pc:chgData name="Jamie Sully" userId="cf61a7df425e08b7" providerId="LiveId" clId="{22560D6B-629E-4EC8-BD42-67BAE304C249}" dt="2017-10-24T01:25:14.107" v="7852" actId="2696"/>
        <pc:sldMkLst>
          <pc:docMk/>
          <pc:sldMk cId="2334088234" sldId="260"/>
        </pc:sldMkLst>
      </pc:sldChg>
      <pc:sldChg chg="addSp delSp modSp">
        <pc:chgData name="Jamie Sully" userId="cf61a7df425e08b7" providerId="LiveId" clId="{22560D6B-629E-4EC8-BD42-67BAE304C249}" dt="2017-10-24T01:38:04.400" v="8438" actId="20577"/>
        <pc:sldMkLst>
          <pc:docMk/>
          <pc:sldMk cId="3441620939" sldId="261"/>
        </pc:sldMkLst>
        <pc:spChg chg="mod">
          <ac:chgData name="Jamie Sully" userId="cf61a7df425e08b7" providerId="LiveId" clId="{22560D6B-629E-4EC8-BD42-67BAE304C249}" dt="2017-10-24T01:25:46.520" v="7876" actId="20577"/>
          <ac:spMkLst>
            <pc:docMk/>
            <pc:sldMk cId="3441620939" sldId="261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01:38:04.400" v="8438" actId="20577"/>
          <ac:spMkLst>
            <pc:docMk/>
            <pc:sldMk cId="3441620939" sldId="261"/>
            <ac:spMk id="3" creationId="{4497EDF5-335E-4E46-BE28-75DD56F9E260}"/>
          </ac:spMkLst>
        </pc:spChg>
        <pc:picChg chg="add mod">
          <ac:chgData name="Jamie Sully" userId="cf61a7df425e08b7" providerId="LiveId" clId="{22560D6B-629E-4EC8-BD42-67BAE304C249}" dt="2017-10-24T01:36:00.812" v="8156" actId="1076"/>
          <ac:picMkLst>
            <pc:docMk/>
            <pc:sldMk cId="3441620939" sldId="261"/>
            <ac:picMk id="4" creationId="{E1154DF2-C3F4-40A9-992E-40A0272B2D2C}"/>
          </ac:picMkLst>
        </pc:picChg>
        <pc:picChg chg="add del">
          <ac:chgData name="Jamie Sully" userId="cf61a7df425e08b7" providerId="LiveId" clId="{22560D6B-629E-4EC8-BD42-67BAE304C249}" dt="2017-10-24T01:34:07.998" v="8136" actId="478"/>
          <ac:picMkLst>
            <pc:docMk/>
            <pc:sldMk cId="3441620939" sldId="261"/>
            <ac:picMk id="5" creationId="{27407604-E7CD-473B-B36D-DC6691DD2B46}"/>
          </ac:picMkLst>
        </pc:picChg>
        <pc:picChg chg="add del">
          <ac:chgData name="Jamie Sully" userId="cf61a7df425e08b7" providerId="LiveId" clId="{22560D6B-629E-4EC8-BD42-67BAE304C249}" dt="2017-10-24T01:34:02.610" v="8134" actId="20577"/>
          <ac:picMkLst>
            <pc:docMk/>
            <pc:sldMk cId="3441620939" sldId="261"/>
            <ac:picMk id="6" creationId="{93664D3E-293D-4C3D-8B98-12B3203B175B}"/>
          </ac:picMkLst>
        </pc:picChg>
      </pc:sldChg>
      <pc:sldChg chg="modSp">
        <pc:chgData name="Jamie Sully" userId="cf61a7df425e08b7" providerId="LiveId" clId="{22560D6B-629E-4EC8-BD42-67BAE304C249}" dt="2017-10-24T14:50:00.048" v="8516"/>
        <pc:sldMkLst>
          <pc:docMk/>
          <pc:sldMk cId="383841067" sldId="262"/>
        </pc:sldMkLst>
        <pc:spChg chg="mod">
          <ac:chgData name="Jamie Sully" userId="cf61a7df425e08b7" providerId="LiveId" clId="{22560D6B-629E-4EC8-BD42-67BAE304C249}" dt="2017-10-24T14:50:00.048" v="8516"/>
          <ac:spMkLst>
            <pc:docMk/>
            <pc:sldMk cId="383841067" sldId="262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14:50:25.488" v="8520"/>
        <pc:sldMkLst>
          <pc:docMk/>
          <pc:sldMk cId="2322979623" sldId="263"/>
        </pc:sldMkLst>
        <pc:spChg chg="mod">
          <ac:chgData name="Jamie Sully" userId="cf61a7df425e08b7" providerId="LiveId" clId="{22560D6B-629E-4EC8-BD42-67BAE304C249}" dt="2017-10-24T14:50:25.488" v="8520"/>
          <ac:spMkLst>
            <pc:docMk/>
            <pc:sldMk cId="2322979623" sldId="263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00:55:42.415" v="7236" actId="20577"/>
        <pc:sldMkLst>
          <pc:docMk/>
          <pc:sldMk cId="2518865959" sldId="264"/>
        </pc:sldMkLst>
        <pc:spChg chg="mod">
          <ac:chgData name="Jamie Sully" userId="cf61a7df425e08b7" providerId="LiveId" clId="{22560D6B-629E-4EC8-BD42-67BAE304C249}" dt="2017-10-24T00:55:42.415" v="7236" actId="20577"/>
          <ac:spMkLst>
            <pc:docMk/>
            <pc:sldMk cId="2518865959" sldId="264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14:59:35.853" v="8658" actId="113"/>
        <pc:sldMkLst>
          <pc:docMk/>
          <pc:sldMk cId="3112659111" sldId="267"/>
        </pc:sldMkLst>
        <pc:spChg chg="mod">
          <ac:chgData name="Jamie Sully" userId="cf61a7df425e08b7" providerId="LiveId" clId="{22560D6B-629E-4EC8-BD42-67BAE304C249}" dt="2017-10-24T14:59:35.853" v="8658" actId="113"/>
          <ac:spMkLst>
            <pc:docMk/>
            <pc:sldMk cId="3112659111" sldId="267"/>
            <ac:spMk id="3" creationId="{4497EDF5-335E-4E46-BE28-75DD56F9E260}"/>
          </ac:spMkLst>
        </pc:spChg>
      </pc:sldChg>
      <pc:sldChg chg="addSp delSp modSp mod setBg">
        <pc:chgData name="Jamie Sully" userId="cf61a7df425e08b7" providerId="LiveId" clId="{22560D6B-629E-4EC8-BD42-67BAE304C249}" dt="2017-10-24T15:00:37.952" v="8668"/>
        <pc:sldMkLst>
          <pc:docMk/>
          <pc:sldMk cId="2598059111" sldId="268"/>
        </pc:sldMkLst>
        <pc:spChg chg="mod">
          <ac:chgData name="Jamie Sully" userId="cf61a7df425e08b7" providerId="LiveId" clId="{22560D6B-629E-4EC8-BD42-67BAE304C249}" dt="2017-10-21T19:58:46.376" v="484" actId="26606"/>
          <ac:spMkLst>
            <pc:docMk/>
            <pc:sldMk cId="2598059111" sldId="268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00:37.952" v="8668"/>
          <ac:spMkLst>
            <pc:docMk/>
            <pc:sldMk cId="2598059111" sldId="268"/>
            <ac:spMk id="3" creationId="{4497EDF5-335E-4E46-BE28-75DD56F9E260}"/>
          </ac:spMkLst>
        </pc:spChg>
        <pc:spChg chg="add del">
          <ac:chgData name="Jamie Sully" userId="cf61a7df425e08b7" providerId="LiveId" clId="{22560D6B-629E-4EC8-BD42-67BAE304C249}" dt="2017-10-21T19:58:46.376" v="484" actId="26606"/>
          <ac:spMkLst>
            <pc:docMk/>
            <pc:sldMk cId="2598059111" sldId="268"/>
            <ac:spMk id="7" creationId="{1CC5E1D7-A67C-4F47-8132-3A5474363CC5}"/>
          </ac:spMkLst>
        </pc:spChg>
        <pc:spChg chg="add del">
          <ac:chgData name="Jamie Sully" userId="cf61a7df425e08b7" providerId="LiveId" clId="{22560D6B-629E-4EC8-BD42-67BAE304C249}" dt="2017-10-21T19:58:34.979" v="482" actId="26606"/>
          <ac:spMkLst>
            <pc:docMk/>
            <pc:sldMk cId="2598059111" sldId="268"/>
            <ac:spMk id="10" creationId="{9773398C-4687-4E63-8EF8-1681300BDD84}"/>
          </ac:spMkLst>
        </pc:spChg>
        <pc:picChg chg="add del mod">
          <ac:chgData name="Jamie Sully" userId="cf61a7df425e08b7" providerId="LiveId" clId="{22560D6B-629E-4EC8-BD42-67BAE304C249}" dt="2017-10-21T19:56:57.805" v="346" actId="478"/>
          <ac:picMkLst>
            <pc:docMk/>
            <pc:sldMk cId="2598059111" sldId="268"/>
            <ac:picMk id="4" creationId="{9781FA4F-7B33-46A4-9EF7-79466ABBFC83}"/>
          </ac:picMkLst>
        </pc:picChg>
        <pc:picChg chg="add mod ord">
          <ac:chgData name="Jamie Sully" userId="cf61a7df425e08b7" providerId="LiveId" clId="{22560D6B-629E-4EC8-BD42-67BAE304C249}" dt="2017-10-21T19:58:46.376" v="484" actId="26606"/>
          <ac:picMkLst>
            <pc:docMk/>
            <pc:sldMk cId="2598059111" sldId="268"/>
            <ac:picMk id="5" creationId="{FB0E8C2D-85B2-443A-B974-3A96CC3C459A}"/>
          </ac:picMkLst>
        </pc:picChg>
        <pc:cxnChg chg="add del">
          <ac:chgData name="Jamie Sully" userId="cf61a7df425e08b7" providerId="LiveId" clId="{22560D6B-629E-4EC8-BD42-67BAE304C249}" dt="2017-10-21T19:58:34.979" v="482" actId="26606"/>
          <ac:cxnSpMkLst>
            <pc:docMk/>
            <pc:sldMk cId="2598059111" sldId="268"/>
            <ac:cxnSpMk id="12" creationId="{7C2F401A-6FD2-4347-8322-A3423B9AD6A5}"/>
          </ac:cxnSpMkLst>
        </pc:cxnChg>
      </pc:sldChg>
      <pc:sldChg chg="addSp modSp">
        <pc:chgData name="Jamie Sully" userId="cf61a7df425e08b7" providerId="LiveId" clId="{22560D6B-629E-4EC8-BD42-67BAE304C249}" dt="2017-10-24T15:10:12.652" v="9098" actId="20577"/>
        <pc:sldMkLst>
          <pc:docMk/>
          <pc:sldMk cId="1569886642" sldId="269"/>
        </pc:sldMkLst>
        <pc:spChg chg="mod">
          <ac:chgData name="Jamie Sully" userId="cf61a7df425e08b7" providerId="LiveId" clId="{22560D6B-629E-4EC8-BD42-67BAE304C249}" dt="2017-10-21T20:01:42.808" v="519" actId="20577"/>
          <ac:spMkLst>
            <pc:docMk/>
            <pc:sldMk cId="1569886642" sldId="269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10:12.652" v="9098" actId="20577"/>
          <ac:spMkLst>
            <pc:docMk/>
            <pc:sldMk cId="1569886642" sldId="269"/>
            <ac:spMk id="3" creationId="{4497EDF5-335E-4E46-BE28-75DD56F9E260}"/>
          </ac:spMkLst>
        </pc:spChg>
        <pc:picChg chg="add mod">
          <ac:chgData name="Jamie Sully" userId="cf61a7df425e08b7" providerId="LiveId" clId="{22560D6B-629E-4EC8-BD42-67BAE304C249}" dt="2017-10-22T19:59:37.083" v="2923" actId="1076"/>
          <ac:picMkLst>
            <pc:docMk/>
            <pc:sldMk cId="1569886642" sldId="269"/>
            <ac:picMk id="4" creationId="{5FB9B1D9-DC46-4DCA-A9F3-84B366BC15F0}"/>
          </ac:picMkLst>
        </pc:picChg>
      </pc:sldChg>
      <pc:sldChg chg="modSp">
        <pc:chgData name="Jamie Sully" userId="cf61a7df425e08b7" providerId="LiveId" clId="{22560D6B-629E-4EC8-BD42-67BAE304C249}" dt="2017-10-24T14:48:53.095" v="8496"/>
        <pc:sldMkLst>
          <pc:docMk/>
          <pc:sldMk cId="2226297116" sldId="270"/>
        </pc:sldMkLst>
        <pc:spChg chg="mod">
          <ac:chgData name="Jamie Sully" userId="cf61a7df425e08b7" providerId="LiveId" clId="{22560D6B-629E-4EC8-BD42-67BAE304C249}" dt="2017-10-24T01:23:51.721" v="7726" actId="20577"/>
          <ac:spMkLst>
            <pc:docMk/>
            <pc:sldMk cId="2226297116" sldId="270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4:48:53.095" v="8496"/>
          <ac:spMkLst>
            <pc:docMk/>
            <pc:sldMk cId="2226297116" sldId="270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15:02:31.454" v="8792" actId="20577"/>
        <pc:sldMkLst>
          <pc:docMk/>
          <pc:sldMk cId="1218516605" sldId="271"/>
        </pc:sldMkLst>
        <pc:spChg chg="mod">
          <ac:chgData name="Jamie Sully" userId="cf61a7df425e08b7" providerId="LiveId" clId="{22560D6B-629E-4EC8-BD42-67BAE304C249}" dt="2017-10-24T15:02:31.454" v="8792" actId="20577"/>
          <ac:spMkLst>
            <pc:docMk/>
            <pc:sldMk cId="1218516605" sldId="271"/>
            <ac:spMk id="3" creationId="{4497EDF5-335E-4E46-BE28-75DD56F9E260}"/>
          </ac:spMkLst>
        </pc:spChg>
      </pc:sldChg>
      <pc:sldChg chg="del">
        <pc:chgData name="Jamie Sully" userId="cf61a7df425e08b7" providerId="LiveId" clId="{22560D6B-629E-4EC8-BD42-67BAE304C249}" dt="2017-10-24T01:25:17.041" v="7853" actId="2696"/>
        <pc:sldMkLst>
          <pc:docMk/>
          <pc:sldMk cId="1198421241" sldId="272"/>
        </pc:sldMkLst>
      </pc:sldChg>
      <pc:sldChg chg="modSp">
        <pc:chgData name="Jamie Sully" userId="cf61a7df425e08b7" providerId="LiveId" clId="{22560D6B-629E-4EC8-BD42-67BAE304C249}" dt="2017-10-24T14:52:33.282" v="8546"/>
        <pc:sldMkLst>
          <pc:docMk/>
          <pc:sldMk cId="2480196318" sldId="274"/>
        </pc:sldMkLst>
        <pc:spChg chg="mod">
          <ac:chgData name="Jamie Sully" userId="cf61a7df425e08b7" providerId="LiveId" clId="{22560D6B-629E-4EC8-BD42-67BAE304C249}" dt="2017-10-24T14:52:33.282" v="8546"/>
          <ac:spMkLst>
            <pc:docMk/>
            <pc:sldMk cId="2480196318" sldId="274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14:55:12.980" v="8555"/>
        <pc:sldMkLst>
          <pc:docMk/>
          <pc:sldMk cId="772321482" sldId="276"/>
        </pc:sldMkLst>
        <pc:spChg chg="mod">
          <ac:chgData name="Jamie Sully" userId="cf61a7df425e08b7" providerId="LiveId" clId="{22560D6B-629E-4EC8-BD42-67BAE304C249}" dt="2017-10-24T14:55:12.980" v="8555"/>
          <ac:spMkLst>
            <pc:docMk/>
            <pc:sldMk cId="772321482" sldId="276"/>
            <ac:spMk id="3" creationId="{4497EDF5-335E-4E46-BE28-75DD56F9E260}"/>
          </ac:spMkLst>
        </pc:spChg>
      </pc:sldChg>
      <pc:sldChg chg="modSp">
        <pc:chgData name="Jamie Sully" userId="cf61a7df425e08b7" providerId="LiveId" clId="{22560D6B-629E-4EC8-BD42-67BAE304C249}" dt="2017-10-24T14:58:20.806" v="8633" actId="113"/>
        <pc:sldMkLst>
          <pc:docMk/>
          <pc:sldMk cId="3909590177" sldId="277"/>
        </pc:sldMkLst>
        <pc:spChg chg="mod">
          <ac:chgData name="Jamie Sully" userId="cf61a7df425e08b7" providerId="LiveId" clId="{22560D6B-629E-4EC8-BD42-67BAE304C249}" dt="2017-10-24T14:58:20.806" v="8633" actId="113"/>
          <ac:spMkLst>
            <pc:docMk/>
            <pc:sldMk cId="3909590177" sldId="277"/>
            <ac:spMk id="3" creationId="{4497EDF5-335E-4E46-BE28-75DD56F9E260}"/>
          </ac:spMkLst>
        </pc:spChg>
        <pc:spChg chg="mod">
          <ac:chgData name="Jamie Sully" userId="cf61a7df425e08b7" providerId="LiveId" clId="{22560D6B-629E-4EC8-BD42-67BAE304C249}" dt="2017-10-24T14:55:33.113" v="8559" actId="1035"/>
          <ac:spMkLst>
            <pc:docMk/>
            <pc:sldMk cId="3909590177" sldId="277"/>
            <ac:spMk id="4" creationId="{FEBC64D8-4C44-4B47-B23D-D9DC3168AE24}"/>
          </ac:spMkLst>
        </pc:spChg>
      </pc:sldChg>
      <pc:sldChg chg="addSp delSp modSp add mod setBg">
        <pc:chgData name="Jamie Sully" userId="cf61a7df425e08b7" providerId="LiveId" clId="{22560D6B-629E-4EC8-BD42-67BAE304C249}" dt="2017-10-24T15:10:37.943" v="9103" actId="20577"/>
        <pc:sldMkLst>
          <pc:docMk/>
          <pc:sldMk cId="1276034106" sldId="278"/>
        </pc:sldMkLst>
        <pc:spChg chg="mod">
          <ac:chgData name="Jamie Sully" userId="cf61a7df425e08b7" providerId="LiveId" clId="{22560D6B-629E-4EC8-BD42-67BAE304C249}" dt="2017-10-23T15:59:12.020" v="3854" actId="26606"/>
          <ac:spMkLst>
            <pc:docMk/>
            <pc:sldMk cId="1276034106" sldId="278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10:37.943" v="9103" actId="20577"/>
          <ac:spMkLst>
            <pc:docMk/>
            <pc:sldMk cId="1276034106" sldId="278"/>
            <ac:spMk id="3" creationId="{4497EDF5-335E-4E46-BE28-75DD56F9E260}"/>
          </ac:spMkLst>
        </pc:spChg>
        <pc:spChg chg="add del">
          <ac:chgData name="Jamie Sully" userId="cf61a7df425e08b7" providerId="LiveId" clId="{22560D6B-629E-4EC8-BD42-67BAE304C249}" dt="2017-10-23T15:59:12.020" v="3854" actId="26606"/>
          <ac:spMkLst>
            <pc:docMk/>
            <pc:sldMk cId="1276034106" sldId="278"/>
            <ac:spMk id="9" creationId="{1CC5E1D7-A67C-4F47-8132-3A5474363CC5}"/>
          </ac:spMkLst>
        </pc:spChg>
        <pc:picChg chg="add mod ord">
          <ac:chgData name="Jamie Sully" userId="cf61a7df425e08b7" providerId="LiveId" clId="{22560D6B-629E-4EC8-BD42-67BAE304C249}" dt="2017-10-23T15:59:12.020" v="3854" actId="26606"/>
          <ac:picMkLst>
            <pc:docMk/>
            <pc:sldMk cId="1276034106" sldId="278"/>
            <ac:picMk id="4" creationId="{FF2B1002-0159-4E95-A7E8-D22D675BB50A}"/>
          </ac:picMkLst>
        </pc:picChg>
      </pc:sldChg>
      <pc:sldChg chg="addSp delSp modSp add mod setBg">
        <pc:chgData name="Jamie Sully" userId="cf61a7df425e08b7" providerId="LiveId" clId="{22560D6B-629E-4EC8-BD42-67BAE304C249}" dt="2017-10-24T15:12:20.768" v="9107" actId="6549"/>
        <pc:sldMkLst>
          <pc:docMk/>
          <pc:sldMk cId="2032309908" sldId="279"/>
        </pc:sldMkLst>
        <pc:spChg chg="mod ord">
          <ac:chgData name="Jamie Sully" userId="cf61a7df425e08b7" providerId="LiveId" clId="{22560D6B-629E-4EC8-BD42-67BAE304C249}" dt="2017-10-23T01:36:10.645" v="3817" actId="26606"/>
          <ac:spMkLst>
            <pc:docMk/>
            <pc:sldMk cId="2032309908" sldId="279"/>
            <ac:spMk id="2" creationId="{9B18DB96-A93F-4103-BF59-AFAB925528E2}"/>
          </ac:spMkLst>
        </pc:spChg>
        <pc:spChg chg="add mod">
          <ac:chgData name="Jamie Sully" userId="cf61a7df425e08b7" providerId="LiveId" clId="{22560D6B-629E-4EC8-BD42-67BAE304C249}" dt="2017-10-24T15:12:20.768" v="9107" actId="6549"/>
          <ac:spMkLst>
            <pc:docMk/>
            <pc:sldMk cId="2032309908" sldId="279"/>
            <ac:spMk id="3" creationId="{2801895F-C098-4C8A-8637-AB852027BA29}"/>
          </ac:spMkLst>
        </pc:spChg>
        <pc:spChg chg="del mod">
          <ac:chgData name="Jamie Sully" userId="cf61a7df425e08b7" providerId="LiveId" clId="{22560D6B-629E-4EC8-BD42-67BAE304C249}" dt="2017-10-23T01:36:01.459" v="3808" actId="26606"/>
          <ac:spMkLst>
            <pc:docMk/>
            <pc:sldMk cId="2032309908" sldId="279"/>
            <ac:spMk id="6" creationId="{4497EDF5-335E-4E46-BE28-75DD56F9E260}"/>
          </ac:spMkLst>
        </pc:spChg>
        <pc:spChg chg="add del">
          <ac:chgData name="Jamie Sully" userId="cf61a7df425e08b7" providerId="LiveId" clId="{22560D6B-629E-4EC8-BD42-67BAE304C249}" dt="2017-10-23T01:36:10.655" v="3818" actId="26606"/>
          <ac:spMkLst>
            <pc:docMk/>
            <pc:sldMk cId="2032309908" sldId="279"/>
            <ac:spMk id="10" creationId="{979049FA-674F-401E-AB9D-CFD5A372C4D8}"/>
          </ac:spMkLst>
        </pc:spChg>
        <pc:spChg chg="add del">
          <ac:chgData name="Jamie Sully" userId="cf61a7df425e08b7" providerId="LiveId" clId="{22560D6B-629E-4EC8-BD42-67BAE304C249}" dt="2017-10-23T01:36:08.688" v="3812" actId="26606"/>
          <ac:spMkLst>
            <pc:docMk/>
            <pc:sldMk cId="2032309908" sldId="279"/>
            <ac:spMk id="15" creationId="{00000000-0000-0000-0000-000000000000}"/>
          </ac:spMkLst>
        </pc:spChg>
        <pc:spChg chg="add del">
          <ac:chgData name="Jamie Sully" userId="cf61a7df425e08b7" providerId="LiveId" clId="{22560D6B-629E-4EC8-BD42-67BAE304C249}" dt="2017-10-23T01:36:08.688" v="3812" actId="26606"/>
          <ac:spMkLst>
            <pc:docMk/>
            <pc:sldMk cId="2032309908" sldId="279"/>
            <ac:spMk id="18" creationId="{A4905F6D-E0D2-4D9A-9354-3952657647AD}"/>
          </ac:spMkLst>
        </pc:spChg>
        <pc:spChg chg="add del">
          <ac:chgData name="Jamie Sully" userId="cf61a7df425e08b7" providerId="LiveId" clId="{22560D6B-629E-4EC8-BD42-67BAE304C249}" dt="2017-10-23T01:36:08.688" v="3812" actId="26606"/>
          <ac:spMkLst>
            <pc:docMk/>
            <pc:sldMk cId="2032309908" sldId="279"/>
            <ac:spMk id="20" creationId="{F6BA87DE-E235-49CD-BD76-F766B010B15D}"/>
          </ac:spMkLst>
        </pc:spChg>
        <pc:spChg chg="add del">
          <ac:chgData name="Jamie Sully" userId="cf61a7df425e08b7" providerId="LiveId" clId="{22560D6B-629E-4EC8-BD42-67BAE304C249}" dt="2017-10-23T01:36:09.360" v="3815" actId="26606"/>
          <ac:spMkLst>
            <pc:docMk/>
            <pc:sldMk cId="2032309908" sldId="279"/>
            <ac:spMk id="22" creationId="{979049FA-674F-401E-AB9D-CFD5A372C4D8}"/>
          </ac:spMkLst>
        </pc:spChg>
        <pc:spChg chg="add del">
          <ac:chgData name="Jamie Sully" userId="cf61a7df425e08b7" providerId="LiveId" clId="{22560D6B-629E-4EC8-BD42-67BAE304C249}" dt="2017-10-23T01:36:10.645" v="3817" actId="26606"/>
          <ac:spMkLst>
            <pc:docMk/>
            <pc:sldMk cId="2032309908" sldId="279"/>
            <ac:spMk id="24" creationId="{2547EB48-804A-4647-8C7E-3484A849CA55}"/>
          </ac:spMkLst>
        </pc:spChg>
        <pc:spChg chg="add">
          <ac:chgData name="Jamie Sully" userId="cf61a7df425e08b7" providerId="LiveId" clId="{22560D6B-629E-4EC8-BD42-67BAE304C249}" dt="2017-10-23T01:36:10.655" v="3818" actId="26606"/>
          <ac:spMkLst>
            <pc:docMk/>
            <pc:sldMk cId="2032309908" sldId="279"/>
            <ac:spMk id="26" creationId="{979049FA-674F-401E-AB9D-CFD5A372C4D8}"/>
          </ac:spMkLst>
        </pc:spChg>
        <pc:picChg chg="add del mod">
          <ac:chgData name="Jamie Sully" userId="cf61a7df425e08b7" providerId="LiveId" clId="{22560D6B-629E-4EC8-BD42-67BAE304C249}" dt="2017-10-23T01:36:01.459" v="3808" actId="26606"/>
          <ac:picMkLst>
            <pc:docMk/>
            <pc:sldMk cId="2032309908" sldId="279"/>
            <ac:picMk id="4" creationId="{C20F666A-8365-4433-AC6E-4B648977349A}"/>
          </ac:picMkLst>
        </pc:picChg>
        <pc:picChg chg="add del mod">
          <ac:chgData name="Jamie Sully" userId="cf61a7df425e08b7" providerId="LiveId" clId="{22560D6B-629E-4EC8-BD42-67BAE304C249}" dt="2017-10-23T13:58:46.243" v="3844" actId="1076"/>
          <ac:picMkLst>
            <pc:docMk/>
            <pc:sldMk cId="2032309908" sldId="279"/>
            <ac:picMk id="7" creationId="{C20F666A-8365-4433-AC6E-4B648977349A}"/>
          </ac:picMkLst>
        </pc:picChg>
        <pc:picChg chg="add del">
          <ac:chgData name="Jamie Sully" userId="cf61a7df425e08b7" providerId="LiveId" clId="{22560D6B-629E-4EC8-BD42-67BAE304C249}" dt="2017-10-23T01:36:08.688" v="3812" actId="26606"/>
          <ac:picMkLst>
            <pc:docMk/>
            <pc:sldMk cId="2032309908" sldId="279"/>
            <ac:picMk id="13" creationId="{C20F666A-8365-4433-AC6E-4B648977349A}"/>
          </ac:picMkLst>
        </pc:picChg>
      </pc:sldChg>
      <pc:sldChg chg="addSp delSp modSp add">
        <pc:chgData name="Jamie Sully" userId="cf61a7df425e08b7" providerId="LiveId" clId="{22560D6B-629E-4EC8-BD42-67BAE304C249}" dt="2017-10-23T18:14:13.158" v="4797" actId="478"/>
        <pc:sldMkLst>
          <pc:docMk/>
          <pc:sldMk cId="281808868" sldId="280"/>
        </pc:sldMkLst>
        <pc:spChg chg="mod">
          <ac:chgData name="Jamie Sully" userId="cf61a7df425e08b7" providerId="LiveId" clId="{22560D6B-629E-4EC8-BD42-67BAE304C249}" dt="2017-10-23T01:39:08.687" v="3843" actId="20577"/>
          <ac:spMkLst>
            <pc:docMk/>
            <pc:sldMk cId="281808868" sldId="280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3T16:09:50.984" v="4458" actId="20577"/>
          <ac:spMkLst>
            <pc:docMk/>
            <pc:sldMk cId="281808868" sldId="280"/>
            <ac:spMk id="3" creationId="{4497EDF5-335E-4E46-BE28-75DD56F9E260}"/>
          </ac:spMkLst>
        </pc:spChg>
        <pc:picChg chg="add mod modCrop">
          <ac:chgData name="Jamie Sully" userId="cf61a7df425e08b7" providerId="LiveId" clId="{22560D6B-629E-4EC8-BD42-67BAE304C249}" dt="2017-10-23T18:13:10.784" v="4784" actId="1076"/>
          <ac:picMkLst>
            <pc:docMk/>
            <pc:sldMk cId="281808868" sldId="280"/>
            <ac:picMk id="4" creationId="{85BBEFA8-D513-46AF-8D34-62C310F37031}"/>
          </ac:picMkLst>
        </pc:picChg>
        <pc:picChg chg="add del mod modCrop">
          <ac:chgData name="Jamie Sully" userId="cf61a7df425e08b7" providerId="LiveId" clId="{22560D6B-629E-4EC8-BD42-67BAE304C249}" dt="2017-10-23T18:12:08.826" v="4772" actId="478"/>
          <ac:picMkLst>
            <pc:docMk/>
            <pc:sldMk cId="281808868" sldId="280"/>
            <ac:picMk id="5" creationId="{0D480BFE-CF62-45DB-9290-A9C1280F09A3}"/>
          </ac:picMkLst>
        </pc:picChg>
        <pc:picChg chg="add del mod">
          <ac:chgData name="Jamie Sully" userId="cf61a7df425e08b7" providerId="LiveId" clId="{22560D6B-629E-4EC8-BD42-67BAE304C249}" dt="2017-10-23T18:13:16.326" v="4786" actId="478"/>
          <ac:picMkLst>
            <pc:docMk/>
            <pc:sldMk cId="281808868" sldId="280"/>
            <ac:picMk id="6" creationId="{2445D155-783C-422B-9D65-0675AC47CF04}"/>
          </ac:picMkLst>
        </pc:picChg>
        <pc:picChg chg="add mod modCrop">
          <ac:chgData name="Jamie Sully" userId="cf61a7df425e08b7" providerId="LiveId" clId="{22560D6B-629E-4EC8-BD42-67BAE304C249}" dt="2017-10-23T18:12:35.793" v="4780" actId="732"/>
          <ac:picMkLst>
            <pc:docMk/>
            <pc:sldMk cId="281808868" sldId="280"/>
            <ac:picMk id="7" creationId="{DA9DD57A-409E-4796-A4A4-FC106A7E4D3B}"/>
          </ac:picMkLst>
        </pc:picChg>
        <pc:picChg chg="add del">
          <ac:chgData name="Jamie Sully" userId="cf61a7df425e08b7" providerId="LiveId" clId="{22560D6B-629E-4EC8-BD42-67BAE304C249}" dt="2017-10-23T18:14:13.158" v="4797" actId="478"/>
          <ac:picMkLst>
            <pc:docMk/>
            <pc:sldMk cId="281808868" sldId="280"/>
            <ac:picMk id="8" creationId="{57FF75FB-E55E-4B64-8D2E-8FEA1FB8EF30}"/>
          </ac:picMkLst>
        </pc:picChg>
      </pc:sldChg>
      <pc:sldChg chg="addSp modSp add">
        <pc:chgData name="Jamie Sully" userId="cf61a7df425e08b7" providerId="LiveId" clId="{22560D6B-629E-4EC8-BD42-67BAE304C249}" dt="2017-10-23T16:26:48.669" v="4740" actId="113"/>
        <pc:sldMkLst>
          <pc:docMk/>
          <pc:sldMk cId="2796928772" sldId="281"/>
        </pc:sldMkLst>
        <pc:spChg chg="mod">
          <ac:chgData name="Jamie Sully" userId="cf61a7df425e08b7" providerId="LiveId" clId="{22560D6B-629E-4EC8-BD42-67BAE304C249}" dt="2017-10-23T16:11:15.280" v="4483" actId="20577"/>
          <ac:spMkLst>
            <pc:docMk/>
            <pc:sldMk cId="2796928772" sldId="281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3T16:26:48.669" v="4740" actId="113"/>
          <ac:spMkLst>
            <pc:docMk/>
            <pc:sldMk cId="2796928772" sldId="281"/>
            <ac:spMk id="3" creationId="{4497EDF5-335E-4E46-BE28-75DD56F9E260}"/>
          </ac:spMkLst>
        </pc:spChg>
        <pc:picChg chg="add mod">
          <ac:chgData name="Jamie Sully" userId="cf61a7df425e08b7" providerId="LiveId" clId="{22560D6B-629E-4EC8-BD42-67BAE304C249}" dt="2017-10-23T16:26:18.317" v="4719" actId="1076"/>
          <ac:picMkLst>
            <pc:docMk/>
            <pc:sldMk cId="2796928772" sldId="281"/>
            <ac:picMk id="4" creationId="{6E39249B-CB15-4AC4-ABEB-F1812B184EC5}"/>
          </ac:picMkLst>
        </pc:picChg>
      </pc:sldChg>
      <pc:sldChg chg="add">
        <pc:chgData name="Jamie Sully" userId="cf61a7df425e08b7" providerId="LiveId" clId="{22560D6B-629E-4EC8-BD42-67BAE304C249}" dt="2017-10-21T19:50:42.359" v="337" actId="20577"/>
        <pc:sldMkLst>
          <pc:docMk/>
          <pc:sldMk cId="681929890" sldId="282"/>
        </pc:sldMkLst>
      </pc:sldChg>
      <pc:sldChg chg="add">
        <pc:chgData name="Jamie Sully" userId="cf61a7df425e08b7" providerId="LiveId" clId="{22560D6B-629E-4EC8-BD42-67BAE304C249}" dt="2017-10-21T19:50:42.492" v="338" actId="20577"/>
        <pc:sldMkLst>
          <pc:docMk/>
          <pc:sldMk cId="1762278985" sldId="283"/>
        </pc:sldMkLst>
      </pc:sldChg>
      <pc:sldChg chg="addSp delSp modSp add">
        <pc:chgData name="Jamie Sully" userId="cf61a7df425e08b7" providerId="LiveId" clId="{22560D6B-629E-4EC8-BD42-67BAE304C249}" dt="2017-10-24T15:00:59.770" v="8670" actId="113"/>
        <pc:sldMkLst>
          <pc:docMk/>
          <pc:sldMk cId="3548838350" sldId="284"/>
        </pc:sldMkLst>
        <pc:spChg chg="mod">
          <ac:chgData name="Jamie Sully" userId="cf61a7df425e08b7" providerId="LiveId" clId="{22560D6B-629E-4EC8-BD42-67BAE304C249}" dt="2017-10-22T01:14:10.433" v="537" actId="20577"/>
          <ac:spMkLst>
            <pc:docMk/>
            <pc:sldMk cId="3548838350" sldId="284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00:59.770" v="8670" actId="113"/>
          <ac:spMkLst>
            <pc:docMk/>
            <pc:sldMk cId="3548838350" sldId="284"/>
            <ac:spMk id="3" creationId="{4497EDF5-335E-4E46-BE28-75DD56F9E260}"/>
          </ac:spMkLst>
        </pc:spChg>
        <pc:picChg chg="add mod modCrop">
          <ac:chgData name="Jamie Sully" userId="cf61a7df425e08b7" providerId="LiveId" clId="{22560D6B-629E-4EC8-BD42-67BAE304C249}" dt="2017-10-22T19:27:16.875" v="1328" actId="1076"/>
          <ac:picMkLst>
            <pc:docMk/>
            <pc:sldMk cId="3548838350" sldId="284"/>
            <ac:picMk id="4" creationId="{A5947685-B86C-4AF5-9CC7-159B5F6FAD53}"/>
          </ac:picMkLst>
        </pc:picChg>
        <pc:picChg chg="add del mod modCrop">
          <ac:chgData name="Jamie Sully" userId="cf61a7df425e08b7" providerId="LiveId" clId="{22560D6B-629E-4EC8-BD42-67BAE304C249}" dt="2017-10-22T01:52:20.161" v="998" actId="478"/>
          <ac:picMkLst>
            <pc:docMk/>
            <pc:sldMk cId="3548838350" sldId="284"/>
            <ac:picMk id="5" creationId="{5C672FD8-6934-4341-AEED-D989FBB873B1}"/>
          </ac:picMkLst>
        </pc:picChg>
      </pc:sldChg>
      <pc:sldChg chg="add del">
        <pc:chgData name="Jamie Sully" userId="cf61a7df425e08b7" providerId="LiveId" clId="{22560D6B-629E-4EC8-BD42-67BAE304C249}" dt="2017-10-22T19:45:55.304" v="1972" actId="2696"/>
        <pc:sldMkLst>
          <pc:docMk/>
          <pc:sldMk cId="4188238649" sldId="285"/>
        </pc:sldMkLst>
      </pc:sldChg>
      <pc:sldChg chg="delSp modSp add">
        <pc:chgData name="Jamie Sully" userId="cf61a7df425e08b7" providerId="LiveId" clId="{22560D6B-629E-4EC8-BD42-67BAE304C249}" dt="2017-10-24T15:04:16.494" v="8807"/>
        <pc:sldMkLst>
          <pc:docMk/>
          <pc:sldMk cId="2629586086" sldId="286"/>
        </pc:sldMkLst>
        <pc:spChg chg="mod">
          <ac:chgData name="Jamie Sully" userId="cf61a7df425e08b7" providerId="LiveId" clId="{22560D6B-629E-4EC8-BD42-67BAE304C249}" dt="2017-10-22T19:35:18.477" v="1371" actId="20577"/>
          <ac:spMkLst>
            <pc:docMk/>
            <pc:sldMk cId="2629586086" sldId="286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04:16.494" v="8807"/>
          <ac:spMkLst>
            <pc:docMk/>
            <pc:sldMk cId="2629586086" sldId="286"/>
            <ac:spMk id="3" creationId="{4497EDF5-335E-4E46-BE28-75DD56F9E260}"/>
          </ac:spMkLst>
        </pc:spChg>
        <pc:picChg chg="del">
          <ac:chgData name="Jamie Sully" userId="cf61a7df425e08b7" providerId="LiveId" clId="{22560D6B-629E-4EC8-BD42-67BAE304C249}" dt="2017-10-22T01:52:40.913" v="1009" actId="478"/>
          <ac:picMkLst>
            <pc:docMk/>
            <pc:sldMk cId="2629586086" sldId="286"/>
            <ac:picMk id="4" creationId="{A5947685-B86C-4AF5-9CC7-159B5F6FAD53}"/>
          </ac:picMkLst>
        </pc:picChg>
        <pc:picChg chg="mod">
          <ac:chgData name="Jamie Sully" userId="cf61a7df425e08b7" providerId="LiveId" clId="{22560D6B-629E-4EC8-BD42-67BAE304C249}" dt="2017-10-22T01:53:08.484" v="1014" actId="1076"/>
          <ac:picMkLst>
            <pc:docMk/>
            <pc:sldMk cId="2629586086" sldId="286"/>
            <ac:picMk id="5" creationId="{5C672FD8-6934-4341-AEED-D989FBB873B1}"/>
          </ac:picMkLst>
        </pc:picChg>
      </pc:sldChg>
      <pc:sldChg chg="modSp add">
        <pc:chgData name="Jamie Sully" userId="cf61a7df425e08b7" providerId="LiveId" clId="{22560D6B-629E-4EC8-BD42-67BAE304C249}" dt="2017-10-24T15:04:35.544" v="8827" actId="20577"/>
        <pc:sldMkLst>
          <pc:docMk/>
          <pc:sldMk cId="3539118142" sldId="287"/>
        </pc:sldMkLst>
        <pc:spChg chg="mod">
          <ac:chgData name="Jamie Sully" userId="cf61a7df425e08b7" providerId="LiveId" clId="{22560D6B-629E-4EC8-BD42-67BAE304C249}" dt="2017-10-22T19:35:21.910" v="1375" actId="20577"/>
          <ac:spMkLst>
            <pc:docMk/>
            <pc:sldMk cId="3539118142" sldId="287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04:35.544" v="8827" actId="20577"/>
          <ac:spMkLst>
            <pc:docMk/>
            <pc:sldMk cId="3539118142" sldId="287"/>
            <ac:spMk id="3" creationId="{4497EDF5-335E-4E46-BE28-75DD56F9E260}"/>
          </ac:spMkLst>
        </pc:spChg>
        <pc:picChg chg="mod modCrop">
          <ac:chgData name="Jamie Sully" userId="cf61a7df425e08b7" providerId="LiveId" clId="{22560D6B-629E-4EC8-BD42-67BAE304C249}" dt="2017-10-22T01:55:00.890" v="1060" actId="732"/>
          <ac:picMkLst>
            <pc:docMk/>
            <pc:sldMk cId="3539118142" sldId="287"/>
            <ac:picMk id="5" creationId="{5C672FD8-6934-4341-AEED-D989FBB873B1}"/>
          </ac:picMkLst>
        </pc:picChg>
      </pc:sldChg>
      <pc:sldChg chg="modSp add">
        <pc:chgData name="Jamie Sully" userId="cf61a7df425e08b7" providerId="LiveId" clId="{22560D6B-629E-4EC8-BD42-67BAE304C249}" dt="2017-10-24T15:04:56.230" v="8836" actId="113"/>
        <pc:sldMkLst>
          <pc:docMk/>
          <pc:sldMk cId="2521057350" sldId="288"/>
        </pc:sldMkLst>
        <pc:spChg chg="mod">
          <ac:chgData name="Jamie Sully" userId="cf61a7df425e08b7" providerId="LiveId" clId="{22560D6B-629E-4EC8-BD42-67BAE304C249}" dt="2017-10-22T19:35:25.812" v="1379" actId="20577"/>
          <ac:spMkLst>
            <pc:docMk/>
            <pc:sldMk cId="2521057350" sldId="288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5:04:56.230" v="8836" actId="113"/>
          <ac:spMkLst>
            <pc:docMk/>
            <pc:sldMk cId="2521057350" sldId="288"/>
            <ac:spMk id="3" creationId="{4497EDF5-335E-4E46-BE28-75DD56F9E260}"/>
          </ac:spMkLst>
        </pc:spChg>
        <pc:picChg chg="mod modCrop">
          <ac:chgData name="Jamie Sully" userId="cf61a7df425e08b7" providerId="LiveId" clId="{22560D6B-629E-4EC8-BD42-67BAE304C249}" dt="2017-10-22T19:35:45.587" v="1386" actId="732"/>
          <ac:picMkLst>
            <pc:docMk/>
            <pc:sldMk cId="2521057350" sldId="288"/>
            <ac:picMk id="5" creationId="{5C672FD8-6934-4341-AEED-D989FBB873B1}"/>
          </ac:picMkLst>
        </pc:picChg>
      </pc:sldChg>
      <pc:sldChg chg="delSp modSp add">
        <pc:chgData name="Jamie Sully" userId="cf61a7df425e08b7" providerId="LiveId" clId="{22560D6B-629E-4EC8-BD42-67BAE304C249}" dt="2017-10-24T15:07:52.722" v="8986"/>
        <pc:sldMkLst>
          <pc:docMk/>
          <pc:sldMk cId="2023093096" sldId="289"/>
        </pc:sldMkLst>
        <pc:spChg chg="mod">
          <ac:chgData name="Jamie Sully" userId="cf61a7df425e08b7" providerId="LiveId" clId="{22560D6B-629E-4EC8-BD42-67BAE304C249}" dt="2017-10-24T15:07:52.722" v="8986"/>
          <ac:spMkLst>
            <pc:docMk/>
            <pc:sldMk cId="2023093096" sldId="289"/>
            <ac:spMk id="3" creationId="{4497EDF5-335E-4E46-BE28-75DD56F9E260}"/>
          </ac:spMkLst>
        </pc:spChg>
        <pc:picChg chg="del mod">
          <ac:chgData name="Jamie Sully" userId="cf61a7df425e08b7" providerId="LiveId" clId="{22560D6B-629E-4EC8-BD42-67BAE304C249}" dt="2017-10-22T19:42:40.359" v="1799" actId="478"/>
          <ac:picMkLst>
            <pc:docMk/>
            <pc:sldMk cId="2023093096" sldId="289"/>
            <ac:picMk id="5" creationId="{5C672FD8-6934-4341-AEED-D989FBB873B1}"/>
          </ac:picMkLst>
        </pc:picChg>
      </pc:sldChg>
      <pc:sldChg chg="addSp modSp add">
        <pc:chgData name="Jamie Sully" userId="cf61a7df425e08b7" providerId="LiveId" clId="{22560D6B-629E-4EC8-BD42-67BAE304C249}" dt="2017-10-24T14:38:13.212" v="8463"/>
        <pc:sldMkLst>
          <pc:docMk/>
          <pc:sldMk cId="3424004425" sldId="290"/>
        </pc:sldMkLst>
        <pc:spChg chg="mod">
          <ac:chgData name="Jamie Sully" userId="cf61a7df425e08b7" providerId="LiveId" clId="{22560D6B-629E-4EC8-BD42-67BAE304C249}" dt="2017-10-23T18:08:09.409" v="4759" actId="20577"/>
          <ac:spMkLst>
            <pc:docMk/>
            <pc:sldMk cId="3424004425" sldId="290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4:38:13.212" v="8463"/>
          <ac:spMkLst>
            <pc:docMk/>
            <pc:sldMk cId="3424004425" sldId="290"/>
            <ac:spMk id="3" creationId="{4497EDF5-335E-4E46-BE28-75DD56F9E260}"/>
          </ac:spMkLst>
        </pc:spChg>
        <pc:picChg chg="add mod">
          <ac:chgData name="Jamie Sully" userId="cf61a7df425e08b7" providerId="LiveId" clId="{22560D6B-629E-4EC8-BD42-67BAE304C249}" dt="2017-10-23T20:38:50.049" v="7065" actId="1076"/>
          <ac:picMkLst>
            <pc:docMk/>
            <pc:sldMk cId="3424004425" sldId="290"/>
            <ac:picMk id="4" creationId="{21F3BE04-F186-4DCD-BB0D-ACD8891A8959}"/>
          </ac:picMkLst>
        </pc:picChg>
      </pc:sldChg>
      <pc:sldChg chg="delSp modSp add">
        <pc:chgData name="Jamie Sully" userId="cf61a7df425e08b7" providerId="LiveId" clId="{22560D6B-629E-4EC8-BD42-67BAE304C249}" dt="2017-10-23T18:13:52.996" v="4793" actId="478"/>
        <pc:sldMkLst>
          <pc:docMk/>
          <pc:sldMk cId="653148532" sldId="291"/>
        </pc:sldMkLst>
        <pc:picChg chg="mod modCrop">
          <ac:chgData name="Jamie Sully" userId="cf61a7df425e08b7" providerId="LiveId" clId="{22560D6B-629E-4EC8-BD42-67BAE304C249}" dt="2017-10-23T18:13:45.084" v="4792" actId="1076"/>
          <ac:picMkLst>
            <pc:docMk/>
            <pc:sldMk cId="653148532" sldId="291"/>
            <ac:picMk id="4" creationId="{85BBEFA8-D513-46AF-8D34-62C310F37031}"/>
          </ac:picMkLst>
        </pc:picChg>
        <pc:picChg chg="del mod">
          <ac:chgData name="Jamie Sully" userId="cf61a7df425e08b7" providerId="LiveId" clId="{22560D6B-629E-4EC8-BD42-67BAE304C249}" dt="2017-10-23T18:13:33.096" v="4790" actId="478"/>
          <ac:picMkLst>
            <pc:docMk/>
            <pc:sldMk cId="653148532" sldId="291"/>
            <ac:picMk id="7" creationId="{DA9DD57A-409E-4796-A4A4-FC106A7E4D3B}"/>
          </ac:picMkLst>
        </pc:picChg>
        <pc:picChg chg="del">
          <ac:chgData name="Jamie Sully" userId="cf61a7df425e08b7" providerId="LiveId" clId="{22560D6B-629E-4EC8-BD42-67BAE304C249}" dt="2017-10-23T18:13:52.996" v="4793" actId="478"/>
          <ac:picMkLst>
            <pc:docMk/>
            <pc:sldMk cId="653148532" sldId="291"/>
            <ac:picMk id="8" creationId="{57FF75FB-E55E-4B64-8D2E-8FEA1FB8EF30}"/>
          </ac:picMkLst>
        </pc:picChg>
      </pc:sldChg>
      <pc:sldChg chg="addSp delSp modSp add">
        <pc:chgData name="Jamie Sully" userId="cf61a7df425e08b7" providerId="LiveId" clId="{22560D6B-629E-4EC8-BD42-67BAE304C249}" dt="2017-10-23T18:15:09.215" v="4800" actId="14100"/>
        <pc:sldMkLst>
          <pc:docMk/>
          <pc:sldMk cId="3118010155" sldId="292"/>
        </pc:sldMkLst>
        <pc:spChg chg="mod">
          <ac:chgData name="Jamie Sully" userId="cf61a7df425e08b7" providerId="LiveId" clId="{22560D6B-629E-4EC8-BD42-67BAE304C249}" dt="2017-10-23T18:14:09.488" v="4796" actId="6549"/>
          <ac:spMkLst>
            <pc:docMk/>
            <pc:sldMk cId="3118010155" sldId="292"/>
            <ac:spMk id="3" creationId="{4497EDF5-335E-4E46-BE28-75DD56F9E260}"/>
          </ac:spMkLst>
        </pc:spChg>
        <pc:picChg chg="del">
          <ac:chgData name="Jamie Sully" userId="cf61a7df425e08b7" providerId="LiveId" clId="{22560D6B-629E-4EC8-BD42-67BAE304C249}" dt="2017-10-23T18:14:06.216" v="4795" actId="478"/>
          <ac:picMkLst>
            <pc:docMk/>
            <pc:sldMk cId="3118010155" sldId="292"/>
            <ac:picMk id="4" creationId="{85BBEFA8-D513-46AF-8D34-62C310F37031}"/>
          </ac:picMkLst>
        </pc:picChg>
        <pc:picChg chg="add mod">
          <ac:chgData name="Jamie Sully" userId="cf61a7df425e08b7" providerId="LiveId" clId="{22560D6B-629E-4EC8-BD42-67BAE304C249}" dt="2017-10-23T18:15:09.215" v="4800" actId="14100"/>
          <ac:picMkLst>
            <pc:docMk/>
            <pc:sldMk cId="3118010155" sldId="292"/>
            <ac:picMk id="5" creationId="{19E5270F-C034-49D8-923C-AA42BAF4AC2A}"/>
          </ac:picMkLst>
        </pc:picChg>
      </pc:sldChg>
      <pc:sldChg chg="addSp delSp modSp add">
        <pc:chgData name="Jamie Sully" userId="cf61a7df425e08b7" providerId="LiveId" clId="{22560D6B-629E-4EC8-BD42-67BAE304C249}" dt="2017-10-23T18:17:52.190" v="4819" actId="1076"/>
        <pc:sldMkLst>
          <pc:docMk/>
          <pc:sldMk cId="4276408554" sldId="293"/>
        </pc:sldMkLst>
        <pc:spChg chg="add del mod">
          <ac:chgData name="Jamie Sully" userId="cf61a7df425e08b7" providerId="LiveId" clId="{22560D6B-629E-4EC8-BD42-67BAE304C249}" dt="2017-10-23T18:17:49.017" v="4818" actId="20577"/>
          <ac:spMkLst>
            <pc:docMk/>
            <pc:sldMk cId="4276408554" sldId="293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3T18:16:46.669" v="4806" actId="5793"/>
          <ac:spMkLst>
            <pc:docMk/>
            <pc:sldMk cId="4276408554" sldId="293"/>
            <ac:spMk id="3" creationId="{4497EDF5-335E-4E46-BE28-75DD56F9E260}"/>
          </ac:spMkLst>
        </pc:spChg>
        <pc:spChg chg="add del mod">
          <ac:chgData name="Jamie Sully" userId="cf61a7df425e08b7" providerId="LiveId" clId="{22560D6B-629E-4EC8-BD42-67BAE304C249}" dt="2017-10-23T18:17:44.827" v="4817" actId="478"/>
          <ac:spMkLst>
            <pc:docMk/>
            <pc:sldMk cId="4276408554" sldId="293"/>
            <ac:spMk id="8" creationId="{81B8F075-E050-4E7B-9D95-5DEF6A033F26}"/>
          </ac:spMkLst>
        </pc:spChg>
        <pc:picChg chg="del">
          <ac:chgData name="Jamie Sully" userId="cf61a7df425e08b7" providerId="LiveId" clId="{22560D6B-629E-4EC8-BD42-67BAE304C249}" dt="2017-10-23T18:16:42.888" v="4803" actId="478"/>
          <ac:picMkLst>
            <pc:docMk/>
            <pc:sldMk cId="4276408554" sldId="293"/>
            <ac:picMk id="4" creationId="{85BBEFA8-D513-46AF-8D34-62C310F37031}"/>
          </ac:picMkLst>
        </pc:picChg>
        <pc:picChg chg="add mod">
          <ac:chgData name="Jamie Sully" userId="cf61a7df425e08b7" providerId="LiveId" clId="{22560D6B-629E-4EC8-BD42-67BAE304C249}" dt="2017-10-23T18:17:52.190" v="4819" actId="1076"/>
          <ac:picMkLst>
            <pc:docMk/>
            <pc:sldMk cId="4276408554" sldId="293"/>
            <ac:picMk id="5" creationId="{301FDEF7-3E4E-40A0-A95C-6FDE55203D39}"/>
          </ac:picMkLst>
        </pc:picChg>
        <pc:picChg chg="del">
          <ac:chgData name="Jamie Sully" userId="cf61a7df425e08b7" providerId="LiveId" clId="{22560D6B-629E-4EC8-BD42-67BAE304C249}" dt="2017-10-23T18:16:41.425" v="4802" actId="478"/>
          <ac:picMkLst>
            <pc:docMk/>
            <pc:sldMk cId="4276408554" sldId="293"/>
            <ac:picMk id="7" creationId="{DA9DD57A-409E-4796-A4A4-FC106A7E4D3B}"/>
          </ac:picMkLst>
        </pc:picChg>
      </pc:sldChg>
      <pc:sldChg chg="addSp delSp modSp add">
        <pc:chgData name="Jamie Sully" userId="cf61a7df425e08b7" providerId="LiveId" clId="{22560D6B-629E-4EC8-BD42-67BAE304C249}" dt="2017-10-23T18:18:46.819" v="4825" actId="1076"/>
        <pc:sldMkLst>
          <pc:docMk/>
          <pc:sldMk cId="477123606" sldId="294"/>
        </pc:sldMkLst>
        <pc:picChg chg="add mod">
          <ac:chgData name="Jamie Sully" userId="cf61a7df425e08b7" providerId="LiveId" clId="{22560D6B-629E-4EC8-BD42-67BAE304C249}" dt="2017-10-23T18:18:46.819" v="4825" actId="1076"/>
          <ac:picMkLst>
            <pc:docMk/>
            <pc:sldMk cId="477123606" sldId="294"/>
            <ac:picMk id="4" creationId="{487F99D5-2668-4D5D-BAFE-A08151245775}"/>
          </ac:picMkLst>
        </pc:picChg>
        <pc:picChg chg="del">
          <ac:chgData name="Jamie Sully" userId="cf61a7df425e08b7" providerId="LiveId" clId="{22560D6B-629E-4EC8-BD42-67BAE304C249}" dt="2017-10-23T18:18:00.855" v="4821" actId="478"/>
          <ac:picMkLst>
            <pc:docMk/>
            <pc:sldMk cId="477123606" sldId="294"/>
            <ac:picMk id="5" creationId="{301FDEF7-3E4E-40A0-A95C-6FDE55203D39}"/>
          </ac:picMkLst>
        </pc:picChg>
      </pc:sldChg>
      <pc:sldChg chg="add del">
        <pc:chgData name="Jamie Sully" userId="cf61a7df425e08b7" providerId="LiveId" clId="{22560D6B-629E-4EC8-BD42-67BAE304C249}" dt="2017-10-23T18:16:51.611" v="4808" actId="5793"/>
        <pc:sldMkLst>
          <pc:docMk/>
          <pc:sldMk cId="1103962238" sldId="294"/>
        </pc:sldMkLst>
      </pc:sldChg>
      <pc:sldChg chg="addSp delSp modSp add">
        <pc:chgData name="Jamie Sully" userId="cf61a7df425e08b7" providerId="LiveId" clId="{22560D6B-629E-4EC8-BD42-67BAE304C249}" dt="2017-10-24T14:38:01.343" v="8462"/>
        <pc:sldMkLst>
          <pc:docMk/>
          <pc:sldMk cId="2514740509" sldId="295"/>
        </pc:sldMkLst>
        <pc:spChg chg="mod">
          <ac:chgData name="Jamie Sully" userId="cf61a7df425e08b7" providerId="LiveId" clId="{22560D6B-629E-4EC8-BD42-67BAE304C249}" dt="2017-10-23T19:46:37.860" v="5695" actId="20577"/>
          <ac:spMkLst>
            <pc:docMk/>
            <pc:sldMk cId="2514740509" sldId="295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4:38:01.343" v="8462"/>
          <ac:spMkLst>
            <pc:docMk/>
            <pc:sldMk cId="2514740509" sldId="295"/>
            <ac:spMk id="3" creationId="{4497EDF5-335E-4E46-BE28-75DD56F9E260}"/>
          </ac:spMkLst>
        </pc:spChg>
        <pc:spChg chg="del">
          <ac:chgData name="Jamie Sully" userId="cf61a7df425e08b7" providerId="LiveId" clId="{22560D6B-629E-4EC8-BD42-67BAE304C249}" dt="2017-10-23T19:47:35.189" v="5731" actId="478"/>
          <ac:spMkLst>
            <pc:docMk/>
            <pc:sldMk cId="2514740509" sldId="295"/>
            <ac:spMk id="6" creationId="{D8C0ECD7-BDD6-48D1-865D-CC53A1E91C8E}"/>
          </ac:spMkLst>
        </pc:spChg>
        <pc:picChg chg="add mod">
          <ac:chgData name="Jamie Sully" userId="cf61a7df425e08b7" providerId="LiveId" clId="{22560D6B-629E-4EC8-BD42-67BAE304C249}" dt="2017-10-23T20:23:53.745" v="6539" actId="1366"/>
          <ac:picMkLst>
            <pc:docMk/>
            <pc:sldMk cId="2514740509" sldId="295"/>
            <ac:picMk id="4" creationId="{E6190F6D-D43F-4E26-ACE7-471CB3AC0A10}"/>
          </ac:picMkLst>
        </pc:picChg>
        <pc:picChg chg="add mod">
          <ac:chgData name="Jamie Sully" userId="cf61a7df425e08b7" providerId="LiveId" clId="{22560D6B-629E-4EC8-BD42-67BAE304C249}" dt="2017-10-23T20:23:53.745" v="6539" actId="1366"/>
          <ac:picMkLst>
            <pc:docMk/>
            <pc:sldMk cId="2514740509" sldId="295"/>
            <ac:picMk id="5" creationId="{3B5C5A36-F3E1-46FC-BEE8-3601594823E3}"/>
          </ac:picMkLst>
        </pc:picChg>
        <pc:picChg chg="del">
          <ac:chgData name="Jamie Sully" userId="cf61a7df425e08b7" providerId="LiveId" clId="{22560D6B-629E-4EC8-BD42-67BAE304C249}" dt="2017-10-23T19:47:30.556" v="5730" actId="478"/>
          <ac:picMkLst>
            <pc:docMk/>
            <pc:sldMk cId="2514740509" sldId="295"/>
            <ac:picMk id="7" creationId="{9E6E2B3E-4684-40D4-97F6-F96567F4A11A}"/>
          </ac:picMkLst>
        </pc:picChg>
        <pc:picChg chg="del">
          <ac:chgData name="Jamie Sully" userId="cf61a7df425e08b7" providerId="LiveId" clId="{22560D6B-629E-4EC8-BD42-67BAE304C249}" dt="2017-10-23T19:47:30.556" v="5730" actId="478"/>
          <ac:picMkLst>
            <pc:docMk/>
            <pc:sldMk cId="2514740509" sldId="295"/>
            <ac:picMk id="8" creationId="{B40ECF70-D88C-4E02-A9AF-7C2B69A2C4B4}"/>
          </ac:picMkLst>
        </pc:picChg>
        <pc:picChg chg="del">
          <ac:chgData name="Jamie Sully" userId="cf61a7df425e08b7" providerId="LiveId" clId="{22560D6B-629E-4EC8-BD42-67BAE304C249}" dt="2017-10-23T19:47:30.556" v="5730" actId="478"/>
          <ac:picMkLst>
            <pc:docMk/>
            <pc:sldMk cId="2514740509" sldId="295"/>
            <ac:picMk id="1026" creationId="{0C795D91-20A5-431D-B158-6D8D606D65E5}"/>
          </ac:picMkLst>
        </pc:picChg>
      </pc:sldChg>
      <pc:sldChg chg="addSp delSp modSp add">
        <pc:chgData name="Jamie Sully" userId="cf61a7df425e08b7" providerId="LiveId" clId="{22560D6B-629E-4EC8-BD42-67BAE304C249}" dt="2017-10-24T14:37:13.053" v="8460" actId="1076"/>
        <pc:sldMkLst>
          <pc:docMk/>
          <pc:sldMk cId="105349107" sldId="296"/>
        </pc:sldMkLst>
        <pc:spChg chg="mod">
          <ac:chgData name="Jamie Sully" userId="cf61a7df425e08b7" providerId="LiveId" clId="{22560D6B-629E-4EC8-BD42-67BAE304C249}" dt="2017-10-23T20:00:25.987" v="6021" actId="20577"/>
          <ac:spMkLst>
            <pc:docMk/>
            <pc:sldMk cId="105349107" sldId="296"/>
            <ac:spMk id="2" creationId="{9B18DB96-A93F-4103-BF59-AFAB925528E2}"/>
          </ac:spMkLst>
        </pc:spChg>
        <pc:spChg chg="mod">
          <ac:chgData name="Jamie Sully" userId="cf61a7df425e08b7" providerId="LiveId" clId="{22560D6B-629E-4EC8-BD42-67BAE304C249}" dt="2017-10-24T14:37:13.053" v="8460" actId="1076"/>
          <ac:spMkLst>
            <pc:docMk/>
            <pc:sldMk cId="105349107" sldId="296"/>
            <ac:spMk id="3" creationId="{4497EDF5-335E-4E46-BE28-75DD56F9E260}"/>
          </ac:spMkLst>
        </pc:spChg>
        <pc:picChg chg="del">
          <ac:chgData name="Jamie Sully" userId="cf61a7df425e08b7" providerId="LiveId" clId="{22560D6B-629E-4EC8-BD42-67BAE304C249}" dt="2017-10-23T20:00:14.835" v="5971" actId="478"/>
          <ac:picMkLst>
            <pc:docMk/>
            <pc:sldMk cId="105349107" sldId="296"/>
            <ac:picMk id="4" creationId="{E6190F6D-D43F-4E26-ACE7-471CB3AC0A10}"/>
          </ac:picMkLst>
        </pc:picChg>
        <pc:picChg chg="del">
          <ac:chgData name="Jamie Sully" userId="cf61a7df425e08b7" providerId="LiveId" clId="{22560D6B-629E-4EC8-BD42-67BAE304C249}" dt="2017-10-23T20:00:14.835" v="5971" actId="478"/>
          <ac:picMkLst>
            <pc:docMk/>
            <pc:sldMk cId="105349107" sldId="296"/>
            <ac:picMk id="5" creationId="{3B5C5A36-F3E1-46FC-BEE8-3601594823E3}"/>
          </ac:picMkLst>
        </pc:picChg>
        <pc:picChg chg="add mod">
          <ac:chgData name="Jamie Sully" userId="cf61a7df425e08b7" providerId="LiveId" clId="{22560D6B-629E-4EC8-BD42-67BAE304C249}" dt="2017-10-23T20:23:39.516" v="6537" actId="1366"/>
          <ac:picMkLst>
            <pc:docMk/>
            <pc:sldMk cId="105349107" sldId="296"/>
            <ac:picMk id="6" creationId="{D7E9F71F-900C-4520-9A14-774DB8C65D04}"/>
          </ac:picMkLst>
        </pc:picChg>
        <pc:picChg chg="add mod">
          <ac:chgData name="Jamie Sully" userId="cf61a7df425e08b7" providerId="LiveId" clId="{22560D6B-629E-4EC8-BD42-67BAE304C249}" dt="2017-10-23T20:23:39.516" v="6537" actId="1366"/>
          <ac:picMkLst>
            <pc:docMk/>
            <pc:sldMk cId="105349107" sldId="296"/>
            <ac:picMk id="7" creationId="{210C5746-6C12-4A6C-AF33-014C2D1DF162}"/>
          </ac:picMkLst>
        </pc:picChg>
        <pc:picChg chg="add mod">
          <ac:chgData name="Jamie Sully" userId="cf61a7df425e08b7" providerId="LiveId" clId="{22560D6B-629E-4EC8-BD42-67BAE304C249}" dt="2017-10-23T20:24:28.967" v="6541" actId="1076"/>
          <ac:picMkLst>
            <pc:docMk/>
            <pc:sldMk cId="105349107" sldId="296"/>
            <ac:picMk id="8" creationId="{D762FB61-916E-48BE-A6D4-3F0731431F23}"/>
          </ac:picMkLst>
        </pc:picChg>
      </pc:sldChg>
      <pc:sldChg chg="modSp add ord">
        <pc:chgData name="Jamie Sully" userId="cf61a7df425e08b7" providerId="LiveId" clId="{22560D6B-629E-4EC8-BD42-67BAE304C249}" dt="2017-10-24T01:25:37.511" v="7855" actId="113"/>
        <pc:sldMkLst>
          <pc:docMk/>
          <pc:sldMk cId="1362222878" sldId="297"/>
        </pc:sldMkLst>
        <pc:spChg chg="mod">
          <ac:chgData name="Jamie Sully" userId="cf61a7df425e08b7" providerId="LiveId" clId="{22560D6B-629E-4EC8-BD42-67BAE304C249}" dt="2017-10-24T01:25:37.511" v="7855" actId="113"/>
          <ac:spMkLst>
            <pc:docMk/>
            <pc:sldMk cId="1362222878" sldId="297"/>
            <ac:spMk id="3" creationId="{4497EDF5-335E-4E46-BE28-75DD56F9E260}"/>
          </ac:spMkLst>
        </pc:spChg>
      </pc:sldChg>
      <pc:sldChg chg="add del">
        <pc:chgData name="Jamie Sully" userId="cf61a7df425e08b7" providerId="LiveId" clId="{22560D6B-629E-4EC8-BD42-67BAE304C249}" dt="2017-10-23T20:05:12.949" v="6084" actId="5793"/>
        <pc:sldMkLst>
          <pc:docMk/>
          <pc:sldMk cId="1970819543" sldId="297"/>
        </pc:sldMkLst>
      </pc:sldChg>
      <pc:sldChg chg="add del">
        <pc:chgData name="Jamie Sully" userId="cf61a7df425e08b7" providerId="LiveId" clId="{22560D6B-629E-4EC8-BD42-67BAE304C249}" dt="2017-10-23T20:04:50.419" v="6069" actId="5793"/>
        <pc:sldMkLst>
          <pc:docMk/>
          <pc:sldMk cId="3108437847" sldId="297"/>
        </pc:sldMkLst>
      </pc:sldChg>
      <pc:sldChg chg="add del">
        <pc:chgData name="Jamie Sully" userId="cf61a7df425e08b7" providerId="LiveId" clId="{22560D6B-629E-4EC8-BD42-67BAE304C249}" dt="2017-10-23T20:06:26.466" v="6268" actId="5793"/>
        <pc:sldMkLst>
          <pc:docMk/>
          <pc:sldMk cId="3720133983" sldId="297"/>
        </pc:sldMkLst>
      </pc:sldChg>
      <pc:sldChg chg="delSp modSp add">
        <pc:chgData name="Jamie Sully" userId="cf61a7df425e08b7" providerId="LiveId" clId="{22560D6B-629E-4EC8-BD42-67BAE304C249}" dt="2017-10-24T01:39:14.854" v="8439" actId="1076"/>
        <pc:sldMkLst>
          <pc:docMk/>
          <pc:sldMk cId="2231357769" sldId="298"/>
        </pc:sldMkLst>
        <pc:spChg chg="mod">
          <ac:chgData name="Jamie Sully" userId="cf61a7df425e08b7" providerId="LiveId" clId="{22560D6B-629E-4EC8-BD42-67BAE304C249}" dt="2017-10-24T01:35:50.118" v="8155" actId="20577"/>
          <ac:spMkLst>
            <pc:docMk/>
            <pc:sldMk cId="2231357769" sldId="298"/>
            <ac:spMk id="3" creationId="{4497EDF5-335E-4E46-BE28-75DD56F9E260}"/>
          </ac:spMkLst>
        </pc:spChg>
        <pc:picChg chg="del">
          <ac:chgData name="Jamie Sully" userId="cf61a7df425e08b7" providerId="LiveId" clId="{22560D6B-629E-4EC8-BD42-67BAE304C249}" dt="2017-10-24T01:34:14.471" v="8138" actId="478"/>
          <ac:picMkLst>
            <pc:docMk/>
            <pc:sldMk cId="2231357769" sldId="298"/>
            <ac:picMk id="4" creationId="{E1154DF2-C3F4-40A9-992E-40A0272B2D2C}"/>
          </ac:picMkLst>
        </pc:picChg>
        <pc:picChg chg="mod">
          <ac:chgData name="Jamie Sully" userId="cf61a7df425e08b7" providerId="LiveId" clId="{22560D6B-629E-4EC8-BD42-67BAE304C249}" dt="2017-10-24T01:39:14.854" v="8439" actId="1076"/>
          <ac:picMkLst>
            <pc:docMk/>
            <pc:sldMk cId="2231357769" sldId="298"/>
            <ac:picMk id="5" creationId="{27407604-E7CD-473B-B36D-DC6691DD2B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9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2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116B3-DC29-4603-824C-89A87C4B8EB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DE2BE-A6CB-4C6F-9402-2D67F6E4C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7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www.nature.com/nature/journal/v550/n7676/pdf/nature24270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nature/journal/v529/n7587/pdf/nature16961.pdf" TargetMode="External"/><Relationship Id="rId5" Type="http://schemas.openxmlformats.org/officeDocument/2006/relationships/hyperlink" Target="http://mcts.ai/about/index.html" TargetMode="External"/><Relationship Id="rId4" Type="http://schemas.openxmlformats.org/officeDocument/2006/relationships/hyperlink" Target="https://ujjwalkarn.me/2016/08/11/intuitive-explanation-convnet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5535-3B2B-458E-9B92-D89E9B3E1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How to Play Go</a:t>
            </a:r>
            <a:br>
              <a:rPr lang="en-US" dirty="0"/>
            </a:br>
            <a:r>
              <a:rPr lang="en-US" dirty="0"/>
              <a:t>(using a computer)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3B151-76AD-4719-AAE2-A3B6EBC1C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263" y="3602037"/>
            <a:ext cx="10279855" cy="30702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 </a:t>
            </a:r>
            <a:r>
              <a:rPr lang="en-US" b="1" i="1" dirty="0">
                <a:solidFill>
                  <a:schemeClr val="accent3"/>
                </a:solidFill>
              </a:rPr>
              <a:t>Low-Effort</a:t>
            </a:r>
            <a:r>
              <a:rPr lang="en-US" b="1" dirty="0">
                <a:solidFill>
                  <a:schemeClr val="accent3"/>
                </a:solidFill>
              </a:rPr>
              <a:t> Journal </a:t>
            </a:r>
            <a:r>
              <a:rPr lang="en-US" b="1">
                <a:solidFill>
                  <a:schemeClr val="accent3"/>
                </a:solidFill>
              </a:rPr>
              <a:t>Club Talk</a:t>
            </a:r>
          </a:p>
          <a:p>
            <a:endParaRPr lang="en-US"/>
          </a:p>
          <a:p>
            <a:r>
              <a:rPr lang="en-US" b="1" dirty="0">
                <a:solidFill>
                  <a:schemeClr val="accent4"/>
                </a:solidFill>
              </a:rPr>
              <a:t>All ideas/insights/diagrams plundered from:</a:t>
            </a:r>
          </a:p>
          <a:p>
            <a:r>
              <a:rPr lang="en-US" sz="1000" dirty="0">
                <a:hlinkClick r:id="rId2"/>
              </a:rPr>
              <a:t>https://www.nature.com/nature/journal/v550/n7676/pdf/nature24270.pdf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http://cs231n.github.io/convolutional-networks/</a:t>
            </a:r>
            <a:r>
              <a:rPr lang="en-US" sz="1000" dirty="0"/>
              <a:t>  </a:t>
            </a:r>
            <a:r>
              <a:rPr lang="en-US" sz="1000" dirty="0">
                <a:hlinkClick r:id="rId4"/>
              </a:rPr>
              <a:t>https://ujjwalkarn.me/2016/08/11/intuitive-explanation-convnets/</a:t>
            </a:r>
            <a:r>
              <a:rPr lang="en-US" sz="1000" dirty="0"/>
              <a:t>   </a:t>
            </a:r>
          </a:p>
          <a:p>
            <a:r>
              <a:rPr lang="en-US" sz="1000" dirty="0">
                <a:hlinkClick r:id="rId5"/>
              </a:rPr>
              <a:t>http://mcts.ai/about/index.html</a:t>
            </a:r>
            <a:endParaRPr lang="en-US" sz="1000" dirty="0"/>
          </a:p>
          <a:p>
            <a:r>
              <a:rPr lang="en-US" sz="1000" dirty="0"/>
              <a:t>Wikipedia</a:t>
            </a:r>
          </a:p>
          <a:p>
            <a:r>
              <a:rPr lang="en-US" sz="1000" dirty="0">
                <a:hlinkClick r:id="rId6"/>
              </a:rPr>
              <a:t>https://www.nature.com/nature/journal/v529/n7587/pdf/nature16961.pdf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Policy Network: </a:t>
            </a:r>
            <a:r>
              <a:rPr lang="en-US" dirty="0"/>
              <a:t>Breadth reduction. AlphaGo evaluated thousands of times fewer positions than Deep Blue, despite larger search space.</a:t>
            </a:r>
          </a:p>
          <a:p>
            <a:r>
              <a:rPr lang="en-US" b="1" dirty="0"/>
              <a:t>Value Network: </a:t>
            </a:r>
            <a:r>
              <a:rPr lang="en-US" dirty="0"/>
              <a:t>Evaluated more precisely as well.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4DF2-C3F4-40A9-992E-40A0272B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1" y="268941"/>
            <a:ext cx="11720544" cy="42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2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7604-E7CD-473B-B36D-DC6691DD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0" y="1100138"/>
            <a:ext cx="11706645" cy="42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AlphaGo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AlphaGo Zero differ from AlphaGo Fan/Lee in broad strokes?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Trained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only </a:t>
            </a:r>
            <a:r>
              <a:rPr lang="en-US" dirty="0"/>
              <a:t>by</a:t>
            </a:r>
            <a:r>
              <a:rPr lang="en-US" b="1" dirty="0">
                <a:solidFill>
                  <a:schemeClr val="accent5"/>
                </a:solidFill>
              </a:rPr>
              <a:t> self-play </a:t>
            </a:r>
            <a:r>
              <a:rPr lang="en-US" dirty="0"/>
              <a:t>reinforcement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Used only position of stones as input features--</a:t>
            </a:r>
            <a:r>
              <a:rPr lang="en-US" b="1" dirty="0">
                <a:solidFill>
                  <a:schemeClr val="accent5"/>
                </a:solidFill>
              </a:rPr>
              <a:t>no feature engineering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Single neural network </a:t>
            </a:r>
            <a:r>
              <a:rPr lang="en-US" b="1" dirty="0"/>
              <a:t>(</a:t>
            </a:r>
            <a:r>
              <a:rPr lang="en-US" dirty="0"/>
              <a:t>instead of policy and value networks)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Simpler tree search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without Monte Carlo rollouts</a:t>
            </a:r>
            <a:endParaRPr lang="en-US" dirty="0">
              <a:solidFill>
                <a:schemeClr val="accent5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AlphaGo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1) </a:t>
                </a:r>
                <a:r>
                  <a:rPr lang="en-US" b="1" dirty="0">
                    <a:solidFill>
                      <a:schemeClr val="accent4"/>
                    </a:solidFill>
                  </a:rPr>
                  <a:t>Deep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with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b="1" dirty="0"/>
                  <a:t>Input</a:t>
                </a:r>
                <a:r>
                  <a:rPr lang="en-US" dirty="0"/>
                  <a:t>: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(19 x 19 x 17: board position + short history—no repeats!)</a:t>
                </a:r>
              </a:p>
              <a:p>
                <a:pPr lvl="1"/>
                <a:r>
                  <a:rPr lang="en-US" b="1" dirty="0"/>
                  <a:t>Output</a:t>
                </a:r>
                <a:r>
                  <a:rPr lang="en-US" dirty="0"/>
                  <a:t>: Vector of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each 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of current position (probability of winning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Combines the value network and policy network together</a:t>
                </a:r>
              </a:p>
              <a:p>
                <a:endParaRPr lang="en-US" dirty="0"/>
              </a:p>
              <a:p>
                <a:r>
                  <a:rPr lang="en-US" dirty="0"/>
                  <a:t>Deep neural network uses: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Residual blocks of convolutional layers</a:t>
                </a:r>
              </a:p>
              <a:p>
                <a:pPr lvl="1"/>
                <a:r>
                  <a:rPr lang="en-US" b="1" dirty="0">
                    <a:solidFill>
                      <a:schemeClr val="accent2"/>
                    </a:solidFill>
                  </a:rPr>
                  <a:t>Batch normalization</a:t>
                </a:r>
              </a:p>
              <a:p>
                <a:pPr lvl="1"/>
                <a:r>
                  <a:rPr lang="en-US" b="1" dirty="0">
                    <a:solidFill>
                      <a:schemeClr val="accent3"/>
                    </a:solidFill>
                  </a:rPr>
                  <a:t>Rectifier nonlinearities</a:t>
                </a:r>
                <a:endParaRPr lang="en-US" dirty="0">
                  <a:solidFill>
                    <a:schemeClr val="accent3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  <a:blipFill>
                <a:blip r:embed="rId2"/>
                <a:stretch>
                  <a:fillRect l="-1048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27B07B9-A468-4683-BEB3-2DCEF616447D}"/>
              </a:ext>
            </a:extLst>
          </p:cNvPr>
          <p:cNvGrpSpPr/>
          <p:nvPr/>
        </p:nvGrpSpPr>
        <p:grpSpPr>
          <a:xfrm>
            <a:off x="9835856" y="1541929"/>
            <a:ext cx="1638967" cy="2509750"/>
            <a:chOff x="9835857" y="2012651"/>
            <a:chExt cx="984927" cy="2041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Flowchart: Process 3">
                  <a:extLst>
                    <a:ext uri="{FF2B5EF4-FFF2-40B4-BE49-F238E27FC236}">
                      <a16:creationId xmlns:a16="http://schemas.microsoft.com/office/drawing/2014/main" id="{850CA6F9-BF93-4094-A2AF-7131169C0313}"/>
                    </a:ext>
                  </a:extLst>
                </p:cNvPr>
                <p:cNvSpPr/>
                <p:nvPr/>
              </p:nvSpPr>
              <p:spPr>
                <a:xfrm>
                  <a:off x="9835857" y="2751945"/>
                  <a:ext cx="984927" cy="590967"/>
                </a:xfrm>
                <a:prstGeom prst="flowChartProcess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US" sz="2200" b="0" dirty="0"/>
                </a:p>
              </p:txBody>
            </p:sp>
          </mc:Choice>
          <mc:Fallback xmlns="">
            <p:sp>
              <p:nvSpPr>
                <p:cNvPr id="4" name="Flowchart: Process 3">
                  <a:extLst>
                    <a:ext uri="{FF2B5EF4-FFF2-40B4-BE49-F238E27FC236}">
                      <a16:creationId xmlns:a16="http://schemas.microsoft.com/office/drawing/2014/main" id="{850CA6F9-BF93-4094-A2AF-7131169C0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5857" y="2751945"/>
                  <a:ext cx="984927" cy="590967"/>
                </a:xfrm>
                <a:prstGeom prst="flowChart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07D5A8B-E51A-4939-9707-232DBD814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8320" y="2301888"/>
              <a:ext cx="0" cy="450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01EB6E-C954-482F-A335-81F7B30F6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8320" y="3342912"/>
              <a:ext cx="0" cy="478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546DA8-72CD-4635-811E-237789E8A080}"/>
                    </a:ext>
                  </a:extLst>
                </p:cNvPr>
                <p:cNvSpPr txBox="1"/>
                <p:nvPr/>
              </p:nvSpPr>
              <p:spPr>
                <a:xfrm>
                  <a:off x="10245797" y="2012651"/>
                  <a:ext cx="16504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546DA8-72CD-4635-811E-237789E8A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797" y="2012651"/>
                  <a:ext cx="16504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EC1901-035F-4958-AF10-CA457F03F82D}"/>
                    </a:ext>
                  </a:extLst>
                </p:cNvPr>
                <p:cNvSpPr txBox="1"/>
                <p:nvPr/>
              </p:nvSpPr>
              <p:spPr>
                <a:xfrm>
                  <a:off x="9888566" y="3828470"/>
                  <a:ext cx="879507" cy="2252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EC1901-035F-4958-AF10-CA457F03F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566" y="3828470"/>
                  <a:ext cx="879507" cy="225274"/>
                </a:xfrm>
                <a:prstGeom prst="rect">
                  <a:avLst/>
                </a:prstGeom>
                <a:blipFill>
                  <a:blip r:embed="rId5"/>
                  <a:stretch>
                    <a:fillRect l="-5417" t="-2174" r="-5417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297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Convolutional 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2"/>
                <a:ext cx="11627644" cy="6018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Typical neural network</a:t>
                </a:r>
                <a:r>
                  <a:rPr lang="en-US" dirty="0">
                    <a:solidFill>
                      <a:schemeClr val="accent4"/>
                    </a:solidFill>
                  </a:rPr>
                  <a:t> is </a:t>
                </a:r>
                <a:r>
                  <a:rPr lang="en-US" b="1" dirty="0">
                    <a:solidFill>
                      <a:schemeClr val="accent4"/>
                    </a:solidFill>
                  </a:rPr>
                  <a:t>all connected</a:t>
                </a:r>
                <a:r>
                  <a:rPr lang="en-US" dirty="0">
                    <a:solidFill>
                      <a:schemeClr val="accent4"/>
                    </a:solidFill>
                  </a:rPr>
                  <a:t>:</a:t>
                </a:r>
              </a:p>
              <a:p>
                <a:pPr lvl="1"/>
                <a:r>
                  <a:rPr lang="en-US" dirty="0"/>
                  <a:t>For images, where CNN first proposed, this is an </a:t>
                </a:r>
                <a:br>
                  <a:rPr lang="en-US" dirty="0"/>
                </a:br>
                <a:r>
                  <a:rPr lang="en-US" dirty="0"/>
                  <a:t>enormous number of weights:</a:t>
                </a:r>
              </a:p>
              <a:p>
                <a:pPr lvl="2"/>
                <a:r>
                  <a:rPr lang="en-US" dirty="0" err="1"/>
                  <a:t>Kpx</a:t>
                </a:r>
                <a:r>
                  <a:rPr lang="en-US" dirty="0"/>
                  <a:t> x </a:t>
                </a:r>
                <a:r>
                  <a:rPr lang="en-US" dirty="0" err="1"/>
                  <a:t>Kpx</a:t>
                </a:r>
                <a:r>
                  <a:rPr lang="en-US" dirty="0"/>
                  <a:t>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⇒3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weights for every neuron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CNN Insight</a:t>
                </a:r>
                <a:r>
                  <a:rPr lang="en-US" dirty="0"/>
                  <a:t>: each cortical neuron in eye looks at small area</a:t>
                </a:r>
              </a:p>
              <a:p>
                <a:r>
                  <a:rPr lang="en-US" dirty="0"/>
                  <a:t>CNNs use a layer called a </a:t>
                </a:r>
                <a:r>
                  <a:rPr lang="en-US" b="1" dirty="0">
                    <a:solidFill>
                      <a:schemeClr val="accent3"/>
                    </a:solidFill>
                  </a:rPr>
                  <a:t>filter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/>
                  <a:t>Each neuron in filter connected to small L x L block 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b="1" dirty="0"/>
                  <a:t>kernel size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All neurons the same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∼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translation invariance)</a:t>
                </a:r>
              </a:p>
              <a:p>
                <a:pPr lvl="1"/>
                <a:r>
                  <a:rPr lang="en-US" dirty="0"/>
                  <a:t>If we move over (</a:t>
                </a:r>
                <a:r>
                  <a:rPr lang="en-US" b="1" dirty="0"/>
                  <a:t>stride</a:t>
                </a:r>
                <a:r>
                  <a:rPr lang="en-US" dirty="0"/>
                  <a:t>) L for each neuron, this is just</a:t>
                </a:r>
                <a:br>
                  <a:rPr lang="en-US" dirty="0"/>
                </a:br>
                <a:r>
                  <a:rPr lang="en-US" b="1" dirty="0"/>
                  <a:t>coarse-graining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eg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 simple block spin transform)</a:t>
                </a:r>
                <a:br>
                  <a:rPr lang="en-US" dirty="0"/>
                </a:br>
                <a:r>
                  <a:rPr lang="en-US" dirty="0"/>
                  <a:t>(all CNN do this eventually with a layer called </a:t>
                </a:r>
                <a:r>
                  <a:rPr lang="en-US" b="1" dirty="0"/>
                  <a:t>pooling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If the stride is smaller, </a:t>
                </a:r>
                <a:r>
                  <a:rPr lang="en-US" dirty="0" err="1"/>
                  <a:t>eg</a:t>
                </a:r>
                <a:r>
                  <a:rPr lang="en-US" dirty="0"/>
                  <a:t>. 1 </a:t>
                </a:r>
                <a:r>
                  <a:rPr lang="en-US" dirty="0" err="1"/>
                  <a:t>px</a:t>
                </a:r>
                <a:r>
                  <a:rPr lang="en-US" dirty="0"/>
                  <a:t>, like a convolution of </a:t>
                </a:r>
                <a:r>
                  <a:rPr lang="en-US" dirty="0" err="1"/>
                  <a:t>pxs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(better to see this as a </a:t>
                </a:r>
                <a:r>
                  <a:rPr lang="en-US" b="1" dirty="0">
                    <a:solidFill>
                      <a:schemeClr val="bg1">
                        <a:lumMod val="50000"/>
                      </a:schemeClr>
                    </a:solidFill>
                  </a:rPr>
                  <a:t>wavelet transform,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 think?)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2"/>
                <a:ext cx="11627644" cy="6018400"/>
              </a:xfrm>
              <a:blipFill>
                <a:blip r:embed="rId2"/>
                <a:stretch>
                  <a:fillRect l="-1048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cs231n.github.io/assets/nn1/neural_net2.jpeg">
            <a:extLst>
              <a:ext uri="{FF2B5EF4-FFF2-40B4-BE49-F238E27FC236}">
                <a16:creationId xmlns:a16="http://schemas.microsoft.com/office/drawing/2014/main" id="{95BD42C1-6D8B-4EB5-8030-3FD0A025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965" y="816632"/>
            <a:ext cx="4141793" cy="203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s231n.github.io/assets/cnn/depthcol.jpeg">
            <a:extLst>
              <a:ext uri="{FF2B5EF4-FFF2-40B4-BE49-F238E27FC236}">
                <a16:creationId xmlns:a16="http://schemas.microsoft.com/office/drawing/2014/main" id="{DF5FE473-4912-455C-B782-403A8D36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24" y="3935506"/>
            <a:ext cx="3708651" cy="26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9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Convolutional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6018400"/>
          </a:xfrm>
        </p:spPr>
        <p:txBody>
          <a:bodyPr>
            <a:normAutofit/>
          </a:bodyPr>
          <a:lstStyle/>
          <a:p>
            <a:r>
              <a:rPr lang="en-US" dirty="0"/>
              <a:t>Filter looks at each L x L block to extract </a:t>
            </a:r>
            <a:br>
              <a:rPr lang="en-US" dirty="0"/>
            </a:br>
            <a:r>
              <a:rPr lang="en-US" dirty="0"/>
              <a:t>relevant features (at that scale):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 repeated filter layers or CNN blocks, you can extract features/wavelets at longer and longer length scales (whether or not you pool/coarse-grain)</a:t>
            </a:r>
          </a:p>
          <a:p>
            <a:r>
              <a:rPr lang="en-US" dirty="0"/>
              <a:t>After convolving, pooling (and </a:t>
            </a:r>
            <a:r>
              <a:rPr lang="en-US" dirty="0" err="1"/>
              <a:t>ReLu</a:t>
            </a:r>
            <a:r>
              <a:rPr lang="en-US" dirty="0"/>
              <a:t>), there is usually then a fully connected layer that takes all of these coarse-grained features and ‘does the relevant computation’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(Physicist’s Question: </a:t>
            </a:r>
            <a:r>
              <a:rPr lang="en-US" dirty="0">
                <a:solidFill>
                  <a:schemeClr val="accent6"/>
                </a:solidFill>
              </a:rPr>
              <a:t>Is there a better way to learn features from a Go board? Is this wavelet-like basis optimal?)</a:t>
            </a:r>
          </a:p>
        </p:txBody>
      </p:sp>
      <p:pic>
        <p:nvPicPr>
          <p:cNvPr id="3074" name="Picture 2" descr="giphy.gif">
            <a:extLst>
              <a:ext uri="{FF2B5EF4-FFF2-40B4-BE49-F238E27FC236}">
                <a16:creationId xmlns:a16="http://schemas.microsoft.com/office/drawing/2014/main" id="{FF1C17FE-1FB0-4F38-8F01-90F18FC595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346541"/>
            <a:ext cx="457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0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Residual Blocks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One particular type of CNN is a </a:t>
                </a:r>
                <a:r>
                  <a:rPr lang="en-US" b="1" dirty="0" err="1">
                    <a:solidFill>
                      <a:schemeClr val="accent3"/>
                    </a:solidFill>
                  </a:rPr>
                  <a:t>ResNet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chemeClr val="accent3"/>
                    </a:solidFill>
                  </a:rPr>
                  <a:t>Residual Network</a:t>
                </a:r>
                <a:r>
                  <a:rPr lang="en-US" b="1" dirty="0"/>
                  <a:t>:</a:t>
                </a:r>
                <a:endParaRPr lang="en-US" dirty="0"/>
              </a:p>
              <a:p>
                <a:r>
                  <a:rPr lang="en-US" dirty="0"/>
                  <a:t>As you add </a:t>
                </a:r>
                <a:r>
                  <a:rPr lang="en-US" b="1" dirty="0"/>
                  <a:t>more layers </a:t>
                </a:r>
                <a:r>
                  <a:rPr lang="en-US" dirty="0"/>
                  <a:t>to NN that it becomes </a:t>
                </a:r>
                <a:r>
                  <a:rPr lang="en-US" b="1" dirty="0"/>
                  <a:t>harder to train</a:t>
                </a:r>
              </a:p>
              <a:p>
                <a:pPr lvl="1"/>
                <a:r>
                  <a:rPr lang="en-US" dirty="0"/>
                  <a:t>Begins to perform worse than smaller network</a:t>
                </a:r>
              </a:p>
              <a:p>
                <a:pPr lvl="1"/>
                <a:r>
                  <a:rPr lang="en-US" dirty="0"/>
                  <a:t>Not overfitting (training loss is actually larger)</a:t>
                </a:r>
              </a:p>
              <a:p>
                <a:r>
                  <a:rPr lang="en-US" dirty="0"/>
                  <a:t>Clearly shallower model can be embedded in deeper model by just adding identity layers</a:t>
                </a:r>
              </a:p>
              <a:p>
                <a:pPr lvl="1"/>
                <a:r>
                  <a:rPr lang="en-US" dirty="0"/>
                  <a:t>Why do we not find this when training the model?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Idea: </a:t>
                </a:r>
                <a:r>
                  <a:rPr lang="en-US" dirty="0"/>
                  <a:t>	Hard to use very non-linear NN to model </a:t>
                </a:r>
                <a:br>
                  <a:rPr lang="en-US" dirty="0"/>
                </a:br>
                <a:r>
                  <a:rPr lang="en-US" dirty="0"/>
                  <a:t>	identity operator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5"/>
                    </a:solidFill>
                  </a:rPr>
                  <a:t>Solution: </a:t>
                </a:r>
                <a:r>
                  <a:rPr lang="en-US" dirty="0"/>
                  <a:t>	If we want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, </a:t>
                </a:r>
                <a:br>
                  <a:rPr lang="en-US" dirty="0"/>
                </a:br>
                <a:r>
                  <a:rPr lang="en-US" dirty="0"/>
                  <a:t>		have NN model  </a:t>
                </a:r>
                <a:r>
                  <a:rPr lang="en-US" dirty="0">
                    <a:latin typeface="cmsy10" panose="020B0500000000000000" pitchFamily="34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  <a:blipFill>
                <a:blip r:embed="rId2"/>
                <a:stretch>
                  <a:fillRect l="-1048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cdn-images-1.medium.com/max/1200/1*pUyst_ciesOz_LUg0HocYg.png">
            <a:extLst>
              <a:ext uri="{FF2B5EF4-FFF2-40B4-BE49-F238E27FC236}">
                <a16:creationId xmlns:a16="http://schemas.microsoft.com/office/drawing/2014/main" id="{609F6DFC-39B7-421D-A38B-D9870CCD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68" y="3762375"/>
            <a:ext cx="4507007" cy="26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100138"/>
                <a:ext cx="11627644" cy="575786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activation of  a neuron in some layer deep in the </a:t>
                </a:r>
                <a:r>
                  <a:rPr lang="en-US" dirty="0" err="1"/>
                  <a:t>nn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Want useful neuron: </a:t>
                </a:r>
                <a:r>
                  <a:rPr lang="en-US" dirty="0"/>
                  <a:t>should turn on or off depending on input from distribution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Problem</a:t>
                </a:r>
                <a:r>
                  <a:rPr lang="en-US" dirty="0"/>
                  <a:t>: As we update weights in previous layer, the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	      shift (</a:t>
                </a:r>
                <a:r>
                  <a:rPr lang="en-US" b="1" i="1" dirty="0"/>
                  <a:t>internal covariate shift</a:t>
                </a:r>
                <a:r>
                  <a:rPr lang="en-US" dirty="0"/>
                  <a:t>)</a:t>
                </a:r>
              </a:p>
              <a:p>
                <a:pPr lvl="3"/>
                <a:r>
                  <a:rPr lang="en-US" sz="2200" dirty="0"/>
                  <a:t>The neuron inadvertently is stuck on or off (and </a:t>
                </a:r>
                <a:r>
                  <a:rPr lang="en-US" sz="2200" b="1" dirty="0"/>
                  <a:t>trains slowly </a:t>
                </a:r>
                <a:r>
                  <a:rPr lang="en-US" sz="2200" dirty="0"/>
                  <a:t>as </a:t>
                </a:r>
                <a:r>
                  <a:rPr lang="en-US" sz="2200" b="1" dirty="0"/>
                  <a:t>gradient small</a:t>
                </a:r>
                <a:r>
                  <a:rPr lang="en-US" sz="2200" dirty="0"/>
                  <a:t> asymptotically)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5"/>
                    </a:solidFill>
                  </a:rPr>
                  <a:t>Solution</a:t>
                </a:r>
                <a:r>
                  <a:rPr lang="en-US" b="1" dirty="0"/>
                  <a:t>:  </a:t>
                </a:r>
                <a:r>
                  <a:rPr lang="en-US" dirty="0"/>
                  <a:t>Normalize between layers to fix mean to 0 and variance to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100138"/>
                <a:ext cx="11627644" cy="5757862"/>
              </a:xfrm>
              <a:blipFill>
                <a:blip r:embed="rId2"/>
                <a:stretch>
                  <a:fillRect l="-1048" t="-2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tml2-f.scribdassets.com/kohj9dp1c3yuv2d/images/2-365492a487.jpg">
            <a:extLst>
              <a:ext uri="{FF2B5EF4-FFF2-40B4-BE49-F238E27FC236}">
                <a16:creationId xmlns:a16="http://schemas.microsoft.com/office/drawing/2014/main" id="{0D0F306C-F2A9-4C00-8AB8-E125FC35D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1"/>
          <a:stretch/>
        </p:blipFill>
        <p:spPr bwMode="auto">
          <a:xfrm>
            <a:off x="2390564" y="1509109"/>
            <a:ext cx="3343275" cy="22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s231n.github.io/assets/nn1/neural_net2.jpeg">
            <a:extLst>
              <a:ext uri="{FF2B5EF4-FFF2-40B4-BE49-F238E27FC236}">
                <a16:creationId xmlns:a16="http://schemas.microsoft.com/office/drawing/2014/main" id="{B764351A-3ECD-4367-AFF8-F7C1629BE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-1012" r="52469" b="13201"/>
          <a:stretch/>
        </p:blipFill>
        <p:spPr bwMode="auto">
          <a:xfrm rot="5400000">
            <a:off x="7460764" y="1396606"/>
            <a:ext cx="1597110" cy="262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EBC64D8-4C44-4B47-B23D-D9DC3168AE24}"/>
              </a:ext>
            </a:extLst>
          </p:cNvPr>
          <p:cNvSpPr/>
          <p:nvPr/>
        </p:nvSpPr>
        <p:spPr>
          <a:xfrm>
            <a:off x="8296138" y="2496442"/>
            <a:ext cx="457201" cy="43927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92899E-102B-4B98-B238-E177C6D0B791}"/>
              </a:ext>
            </a:extLst>
          </p:cNvPr>
          <p:cNvSpPr/>
          <p:nvPr/>
        </p:nvSpPr>
        <p:spPr>
          <a:xfrm rot="1984813">
            <a:off x="3683285" y="1506123"/>
            <a:ext cx="602600" cy="216124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95078-5E3B-428A-9F83-318234B4E3A1}"/>
                  </a:ext>
                </a:extLst>
              </p:cNvPr>
              <p:cNvSpPr txBox="1"/>
              <p:nvPr/>
            </p:nvSpPr>
            <p:spPr>
              <a:xfrm>
                <a:off x="7897369" y="1599603"/>
                <a:ext cx="554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95078-5E3B-428A-9F83-318234B4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69" y="1599603"/>
                <a:ext cx="554288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8A722-CB76-46AB-B91B-FAE36B5CD134}"/>
                  </a:ext>
                </a:extLst>
              </p:cNvPr>
              <p:cNvSpPr txBox="1"/>
              <p:nvPr/>
            </p:nvSpPr>
            <p:spPr>
              <a:xfrm>
                <a:off x="7982175" y="3625265"/>
                <a:ext cx="554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8A722-CB76-46AB-B91B-FAE36B5CD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75" y="3625265"/>
                <a:ext cx="554288" cy="276999"/>
              </a:xfrm>
              <a:prstGeom prst="rect">
                <a:avLst/>
              </a:prstGeom>
              <a:blipFill>
                <a:blip r:embed="rId6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819B7E6-6279-4AB8-82F5-0018FA8C798E}"/>
              </a:ext>
            </a:extLst>
          </p:cNvPr>
          <p:cNvSpPr/>
          <p:nvPr/>
        </p:nvSpPr>
        <p:spPr>
          <a:xfrm>
            <a:off x="4916044" y="1509109"/>
            <a:ext cx="728614" cy="448443"/>
          </a:xfrm>
          <a:prstGeom prst="ellipse">
            <a:avLst/>
          </a:prstGeom>
          <a:solidFill>
            <a:schemeClr val="accent5">
              <a:alpha val="4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Rectifier nonlinearities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100138"/>
                <a:ext cx="11627644" cy="5486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Good NN are sparse: </a:t>
                </a:r>
                <a:r>
                  <a:rPr lang="en-US" dirty="0"/>
                  <a:t>neurons that are always on aren’t useful in distinguishing data</a:t>
                </a:r>
              </a:p>
              <a:p>
                <a:r>
                  <a:rPr lang="en-US" dirty="0"/>
                  <a:t>Sigmoid activation has some shortcomings:</a:t>
                </a:r>
                <a:br>
                  <a:rPr lang="en-US" dirty="0"/>
                </a:br>
                <a:r>
                  <a:rPr lang="en-US" dirty="0"/>
                  <a:t>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=1/(1+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Slow learning </a:t>
                </a:r>
                <a:r>
                  <a:rPr lang="en-US" dirty="0"/>
                  <a:t>when in asymptotic regions</a:t>
                </a:r>
              </a:p>
              <a:p>
                <a:pPr lvl="1"/>
                <a:r>
                  <a:rPr lang="en-US" dirty="0"/>
                  <a:t>Gradient always &lt; 1 so with many layers have </a:t>
                </a:r>
                <a:br>
                  <a:rPr lang="en-US" dirty="0"/>
                </a:br>
                <a:r>
                  <a:rPr lang="en-US" dirty="0"/>
                  <a:t>problems with </a:t>
                </a:r>
                <a:r>
                  <a:rPr lang="en-US" b="1" dirty="0"/>
                  <a:t>vanishing gradients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5"/>
                    </a:solidFill>
                  </a:rPr>
                  <a:t>Solution: </a:t>
                </a:r>
                <a:r>
                  <a:rPr lang="en-US" dirty="0"/>
                  <a:t>replace with even simpler activation </a:t>
                </a:r>
                <a:br>
                  <a:rPr lang="en-US" dirty="0"/>
                </a:br>
                <a:r>
                  <a:rPr lang="en-US" dirty="0"/>
                  <a:t>function which </a:t>
                </a:r>
                <a:r>
                  <a:rPr lang="en-US" b="1" dirty="0"/>
                  <a:t>empirically trains much quicker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100138"/>
                <a:ext cx="11627644" cy="5486400"/>
              </a:xfrm>
              <a:blipFill>
                <a:blip r:embed="rId2"/>
                <a:stretch>
                  <a:fillRect l="-1048" t="-1778" r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html2-f.scribdassets.com/kohj9dp1c3yuv2d/images/2-365492a487.jpg">
            <a:extLst>
              <a:ext uri="{FF2B5EF4-FFF2-40B4-BE49-F238E27FC236}">
                <a16:creationId xmlns:a16="http://schemas.microsoft.com/office/drawing/2014/main" id="{1CF02CD1-3438-407A-AEC8-FAAA07D5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1"/>
          <a:stretch/>
        </p:blipFill>
        <p:spPr bwMode="auto">
          <a:xfrm>
            <a:off x="7728338" y="1866989"/>
            <a:ext cx="3343275" cy="22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qph.ec.quoracdn.net/main-qimg-798eb3d2b12f8b12c98ff4018c5eba9a">
            <a:extLst>
              <a:ext uri="{FF2B5EF4-FFF2-40B4-BE49-F238E27FC236}">
                <a16:creationId xmlns:a16="http://schemas.microsoft.com/office/drawing/2014/main" id="{85274F8A-58F5-41B1-896A-C3904E50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38" y="4286250"/>
            <a:ext cx="34385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65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Neural net architecture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1"/>
                <a:ext cx="11627644" cy="5419045"/>
              </a:xfrm>
            </p:spPr>
            <p:txBody>
              <a:bodyPr/>
              <a:lstStyle/>
              <a:p>
                <a:r>
                  <a:rPr lang="en-US" dirty="0"/>
                  <a:t>Some </a:t>
                </a:r>
                <a:r>
                  <a:rPr lang="en-US" b="1" dirty="0"/>
                  <a:t>large number of layers </a:t>
                </a:r>
                <a:r>
                  <a:rPr lang="en-US" dirty="0"/>
                  <a:t>of these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∼20−40</m:t>
                    </m:r>
                  </m:oMath>
                </a14:m>
                <a:r>
                  <a:rPr lang="en-US" dirty="0"/>
                  <a:t>) are stacked based on past </a:t>
                </a:r>
                <a:br>
                  <a:rPr lang="en-US" dirty="0"/>
                </a:br>
                <a:r>
                  <a:rPr lang="en-US" dirty="0"/>
                  <a:t>experience/black magic/theory?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Output to </a:t>
                </a:r>
                <a:r>
                  <a:rPr lang="en-US" b="1" dirty="0"/>
                  <a:t>two</a:t>
                </a:r>
                <a:r>
                  <a:rPr lang="en-US" dirty="0"/>
                  <a:t> separate </a:t>
                </a:r>
                <a:r>
                  <a:rPr lang="en-US" b="1" dirty="0"/>
                  <a:t>fully connected </a:t>
                </a:r>
                <a:br>
                  <a:rPr lang="en-US" b="1" dirty="0"/>
                </a:br>
                <a:r>
                  <a:rPr lang="en-US" b="1" dirty="0"/>
                  <a:t>‘head’ layers</a:t>
                </a:r>
                <a:r>
                  <a:rPr lang="en-US" dirty="0"/>
                  <a:t> that compute the </a:t>
                </a:r>
                <a:r>
                  <a:rPr lang="en-US" b="1" dirty="0"/>
                  <a:t>value</a:t>
                </a:r>
                <a:r>
                  <a:rPr lang="en-US" dirty="0"/>
                  <a:t> and the </a:t>
                </a:r>
                <a:br>
                  <a:rPr lang="en-US" dirty="0"/>
                </a:br>
                <a:r>
                  <a:rPr lang="en-US" b="1" dirty="0"/>
                  <a:t>policy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The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b="1" dirty="0">
                    <a:solidFill>
                      <a:schemeClr val="accent4"/>
                    </a:solidFill>
                  </a:rPr>
                  <a:t>structure of the network does seem to </a:t>
                </a:r>
                <a:br>
                  <a:rPr lang="en-US" b="1" dirty="0">
                    <a:solidFill>
                      <a:schemeClr val="accent4"/>
                    </a:solidFill>
                  </a:rPr>
                </a:br>
                <a:r>
                  <a:rPr lang="en-US" b="1" dirty="0">
                    <a:solidFill>
                      <a:schemeClr val="accent4"/>
                    </a:solidFill>
                  </a:rPr>
                  <a:t>make significant difference in success of</a:t>
                </a:r>
                <a:br>
                  <a:rPr lang="en-US" b="1" dirty="0">
                    <a:solidFill>
                      <a:schemeClr val="accent4"/>
                    </a:solidFill>
                  </a:rPr>
                </a:br>
                <a:r>
                  <a:rPr lang="en-US" b="1" dirty="0">
                    <a:solidFill>
                      <a:schemeClr val="accent4"/>
                    </a:solidFill>
                  </a:rPr>
                  <a:t>AlphaGo Zero</a:t>
                </a:r>
                <a:r>
                  <a:rPr lang="en-US" dirty="0">
                    <a:solidFill>
                      <a:schemeClr val="accent4"/>
                    </a:solidFill>
                  </a:rPr>
                  <a:t>    </a:t>
                </a:r>
                <a:r>
                  <a:rPr lang="en-US" dirty="0"/>
                  <a:t>(See </a:t>
                </a:r>
                <a:r>
                  <a:rPr lang="en-US" dirty="0">
                    <a:sym typeface="Wingdings" panose="05000000000000000000" pitchFamily="2" charset="2"/>
                  </a:rPr>
                  <a:t>)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1"/>
                <a:ext cx="11627644" cy="5419045"/>
              </a:xfrm>
              <a:blipFill>
                <a:blip r:embed="rId2"/>
                <a:stretch>
                  <a:fillRect l="-1048" t="-1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0E8C2D-85B2-443A-B974-3A96CC3C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36" y="840160"/>
            <a:ext cx="3845860" cy="54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How to play go (with a computer or otherwise)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1"/>
            <a:ext cx="7009140" cy="58570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Setup: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b="1" dirty="0"/>
              <a:t>1 Board</a:t>
            </a:r>
            <a:r>
              <a:rPr lang="en-US" dirty="0"/>
              <a:t> Generally 19 x 19 lines (sometimes smaller), </a:t>
            </a:r>
            <a:r>
              <a:rPr lang="en-US" b="1" dirty="0"/>
              <a:t>2 players </a:t>
            </a:r>
            <a:r>
              <a:rPr lang="en-US" dirty="0"/>
              <a:t>(white and black), </a:t>
            </a:r>
            <a:r>
              <a:rPr lang="en-US" b="1" dirty="0"/>
              <a:t>‘unlimited’ stones </a:t>
            </a:r>
            <a:r>
              <a:rPr lang="en-US" dirty="0"/>
              <a:t>for each player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4"/>
                </a:solidFill>
              </a:rPr>
              <a:t>Play: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empty board. Players alternate placing stones on empty intersections of the board, starting with black.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game ends when both players ‘pass’ consecutively. 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Scoring:</a:t>
            </a:r>
          </a:p>
          <a:p>
            <a:pPr marL="0" indent="0">
              <a:buNone/>
            </a:pPr>
            <a:r>
              <a:rPr lang="en-US" dirty="0"/>
              <a:t>One point is awarded for every stone on the board and every empty intersection completely surrounded by a player’s stones or the boundary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0ECD7-BDD6-48D1-865D-CC53A1E91C8E}"/>
              </a:ext>
            </a:extLst>
          </p:cNvPr>
          <p:cNvSpPr/>
          <p:nvPr/>
        </p:nvSpPr>
        <p:spPr>
          <a:xfrm>
            <a:off x="10031385" y="2320969"/>
            <a:ext cx="84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Tromp</a:t>
            </a:r>
            <a:endParaRPr lang="en-US" dirty="0"/>
          </a:p>
        </p:txBody>
      </p:sp>
      <p:pic>
        <p:nvPicPr>
          <p:cNvPr id="1026" name="Picture 2" descr="https://upload.wikimedia.org/wikipedia/commons/thumb/9/9b/Blank_Go_board.svg/250px-Blank_Go_board.svg.png">
            <a:extLst>
              <a:ext uri="{FF2B5EF4-FFF2-40B4-BE49-F238E27FC236}">
                <a16:creationId xmlns:a16="http://schemas.microsoft.com/office/drawing/2014/main" id="{0C795D91-20A5-431D-B158-6D8D606D6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88" y="13867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E2B3E-4684-40D4-97F6-F96567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412010" y="4294092"/>
            <a:ext cx="2305891" cy="2292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ECF70-D88C-4E02-A9AF-7C2B69A2C4B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717901" y="4351103"/>
            <a:ext cx="2197874" cy="21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Other ingredients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243012"/>
                <a:ext cx="11491913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training also makes use of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Monte Carlo Tree Search</a:t>
                </a:r>
                <a:r>
                  <a:rPr lang="en-US" dirty="0">
                    <a:solidFill>
                      <a:schemeClr val="accent3"/>
                    </a:solidFill>
                  </a:rPr>
                  <a:t> (MCTS):</a:t>
                </a:r>
              </a:p>
              <a:p>
                <a:r>
                  <a:rPr lang="en-US" b="1" dirty="0"/>
                  <a:t>Method to generate a better policy </a:t>
                </a:r>
                <a:r>
                  <a:rPr lang="en-US" dirty="0"/>
                  <a:t>than the naïve one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have incomplete tree of actions, labeled with </a:t>
                </a:r>
                <a:r>
                  <a:rPr lang="en-US" b="1" dirty="0"/>
                  <a:t>prior probability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past visit count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</a:t>
                </a:r>
                <a:r>
                  <a:rPr lang="en-US" b="1" dirty="0"/>
                  <a:t>action value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(TBD)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243012"/>
                <a:ext cx="11491913" cy="5343526"/>
              </a:xfrm>
              <a:blipFill>
                <a:blip r:embed="rId2"/>
                <a:stretch>
                  <a:fillRect l="-1061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947685-B86C-4AF5-9CC7-159B5F6F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30" r="80840" b="11964"/>
          <a:stretch/>
        </p:blipFill>
        <p:spPr>
          <a:xfrm>
            <a:off x="3899854" y="3627755"/>
            <a:ext cx="3343776" cy="31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Then:</a:t>
                </a:r>
              </a:p>
              <a:p>
                <a:pPr marL="514350" indent="-514350">
                  <a:buAutoNum type="arabicParenR"/>
                </a:pPr>
                <a:r>
                  <a:rPr lang="en-US" b="1" dirty="0">
                    <a:solidFill>
                      <a:schemeClr val="accent4"/>
                    </a:solidFill>
                  </a:rPr>
                  <a:t>Select</a:t>
                </a:r>
                <a:r>
                  <a:rPr lang="en-US" b="1" dirty="0"/>
                  <a:t>: </a:t>
                </a:r>
                <a:r>
                  <a:rPr lang="en-US" dirty="0"/>
                  <a:t>Follow tree taking action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  <a:blipFill>
                <a:blip r:embed="rId2"/>
                <a:stretch>
                  <a:fillRect l="-1081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72FD8-6934-4341-AEED-D989FBB87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" t="921" r="76705" b="5449"/>
          <a:stretch/>
        </p:blipFill>
        <p:spPr>
          <a:xfrm>
            <a:off x="288131" y="3771899"/>
            <a:ext cx="2529728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6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Next:</a:t>
                </a:r>
              </a:p>
              <a:p>
                <a:pPr marL="0" indent="0">
                  <a:buNone/>
                </a:pPr>
                <a:r>
                  <a:rPr lang="en-US" dirty="0"/>
                  <a:t>2) </a:t>
                </a:r>
                <a:r>
                  <a:rPr lang="en-US" b="1" dirty="0">
                    <a:solidFill>
                      <a:schemeClr val="accent4"/>
                    </a:solidFill>
                  </a:rPr>
                  <a:t>Expand and Evaluate</a:t>
                </a:r>
                <a:r>
                  <a:rPr lang="en-US" b="1" dirty="0"/>
                  <a:t>:  </a:t>
                </a:r>
                <a:r>
                  <a:rPr lang="en-US" dirty="0"/>
                  <a:t>When leaf is reached, use NN to generate probabilities and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initialize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for all legal moves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  <a:blipFill>
                <a:blip r:embed="rId2"/>
                <a:stretch>
                  <a:fillRect l="-1030" t="-1941" r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72FD8-6934-4341-AEED-D989FBB87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" t="921" r="49291" b="5449"/>
          <a:stretch/>
        </p:blipFill>
        <p:spPr>
          <a:xfrm>
            <a:off x="288130" y="3771899"/>
            <a:ext cx="5591175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1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Next:</a:t>
                </a:r>
              </a:p>
              <a:p>
                <a:pPr marL="0" indent="0">
                  <a:buNone/>
                </a:pPr>
                <a:r>
                  <a:rPr lang="en-US" dirty="0"/>
                  <a:t>3) </a:t>
                </a:r>
                <a:r>
                  <a:rPr lang="en-US" b="1" dirty="0">
                    <a:solidFill>
                      <a:schemeClr val="accent4"/>
                    </a:solidFill>
                  </a:rPr>
                  <a:t>Backup</a:t>
                </a:r>
                <a:r>
                  <a:rPr lang="en-US" b="1" dirty="0"/>
                  <a:t>: </a:t>
                </a:r>
                <a:r>
                  <a:rPr lang="en-US" dirty="0"/>
                  <a:t>Update statistics of all edges passed through: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243012"/>
                <a:ext cx="11834814" cy="5343526"/>
              </a:xfrm>
              <a:blipFill>
                <a:blip r:embed="rId2"/>
                <a:stretch>
                  <a:fillRect l="-1030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72FD8-6934-4341-AEED-D989FBB87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" t="921" r="18202" b="5449"/>
          <a:stretch/>
        </p:blipFill>
        <p:spPr>
          <a:xfrm>
            <a:off x="288130" y="3771899"/>
            <a:ext cx="9063039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0" y="1100138"/>
                <a:ext cx="11834814" cy="570071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4) Repeat above a lot. </a:t>
                </a:r>
                <a:r>
                  <a:rPr lang="en-US" dirty="0"/>
                  <a:t>(1,600 times for example)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5"/>
                    </a:solidFill>
                  </a:rPr>
                  <a:t>End result: </a:t>
                </a:r>
                <a:r>
                  <a:rPr lang="en-US" dirty="0"/>
                  <a:t>action/value of edge becomes an average of edges explored below. Most visited branches have highest average value.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MCTS to generate an improved policy: 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For some chosen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Low Temp: </a:t>
                </a:r>
                <a:r>
                  <a:rPr lang="en-US" dirty="0" err="1"/>
                  <a:t>favours</a:t>
                </a:r>
                <a:r>
                  <a:rPr lang="en-US" dirty="0"/>
                  <a:t> exploitation</a:t>
                </a:r>
              </a:p>
              <a:p>
                <a:r>
                  <a:rPr lang="en-US" b="1" dirty="0"/>
                  <a:t>High Temp: </a:t>
                </a:r>
                <a:r>
                  <a:rPr lang="en-US" dirty="0" err="1"/>
                  <a:t>favours</a:t>
                </a:r>
                <a:r>
                  <a:rPr lang="en-US" dirty="0"/>
                  <a:t> exploration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                              </a:t>
                </a:r>
                <a:r>
                  <a:rPr lang="en-US" b="1" dirty="0">
                    <a:solidFill>
                      <a:schemeClr val="accent2"/>
                    </a:solidFill>
                  </a:rPr>
                  <a:t>Role of MCTS: Policy improvement operator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0" y="1100138"/>
                <a:ext cx="11834814" cy="5700712"/>
              </a:xfrm>
              <a:blipFill>
                <a:blip r:embed="rId2"/>
                <a:stretch>
                  <a:fillRect l="-927" t="-2137" b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09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How to train this neural net?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985838"/>
                <a:ext cx="11627644" cy="56007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Will use</a:t>
                </a:r>
                <a:r>
                  <a:rPr lang="en-US" b="1" dirty="0">
                    <a:solidFill>
                      <a:schemeClr val="accent4"/>
                    </a:solidFill>
                  </a:rPr>
                  <a:t> </a:t>
                </a:r>
                <a:r>
                  <a:rPr lang="en-US" b="1" dirty="0">
                    <a:solidFill>
                      <a:schemeClr val="accent3"/>
                    </a:solidFill>
                  </a:rPr>
                  <a:t>‘Policy Iteration’: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First, play some Go: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Initialize the 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random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Start playing Go.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For any turn/state s in the game: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Call the MCTS and execute a search, where the MCTS uses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MCTS gives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b="1" dirty="0"/>
                  <a:t>Policy Improvement</a:t>
                </a:r>
                <a:r>
                  <a:rPr lang="en-US" dirty="0"/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Choose next move sampling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Recycle MCTS tree for next move, </a:t>
                </a:r>
                <a:br>
                  <a:rPr lang="en-US" dirty="0"/>
                </a:br>
                <a:r>
                  <a:rPr lang="en-US" dirty="0"/>
                  <a:t>throwing away the old root node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Reach the end of the game,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collect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985838"/>
                <a:ext cx="11627644" cy="5600700"/>
              </a:xfrm>
              <a:blipFill>
                <a:blip r:embed="rId2"/>
                <a:stretch>
                  <a:fillRect l="-1101" t="-2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B9B1D9-DC46-4DCA-A9F3-84B366BC1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6" y="4310540"/>
            <a:ext cx="6671734" cy="24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Training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028700"/>
                <a:ext cx="11627644" cy="55578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4"/>
                    </a:solidFill>
                  </a:rPr>
                  <a:t>Now train your NN: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each turn, collect and save the tuple: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(</a:t>
                </a:r>
                <a:r>
                  <a:rPr lang="en-US" b="1" dirty="0"/>
                  <a:t>Policy Evaluation</a:t>
                </a:r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dirty="0"/>
                  <a:t>loss</a:t>
                </a:r>
                <a:r>
                  <a:rPr lang="en-US" dirty="0"/>
                  <a:t> for the network is taken as the difference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b="1" dirty="0"/>
                  <a:t>gradient descent</a:t>
                </a:r>
                <a:r>
                  <a:rPr lang="en-US" dirty="0"/>
                  <a:t> to </a:t>
                </a:r>
                <a:br>
                  <a:rPr lang="en-US" dirty="0"/>
                </a:br>
                <a:r>
                  <a:rPr lang="en-US" dirty="0"/>
                  <a:t>minimize loss.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Update neural network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Repeat. A lot.</a:t>
                </a:r>
                <a:br>
                  <a:rPr lang="en-US" dirty="0"/>
                </a:br>
                <a:r>
                  <a:rPr lang="en-US" sz="2000" dirty="0"/>
                  <a:t>(4.9 millions games, 1,600 sims/MCTS)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028700"/>
                <a:ext cx="11627644" cy="5557838"/>
              </a:xfrm>
              <a:blipFill>
                <a:blip r:embed="rId2"/>
                <a:stretch>
                  <a:fillRect l="-1101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2B1002-0159-4E95-A7E8-D22D675B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18" y="3607594"/>
            <a:ext cx="5647684" cy="305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4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4">
            <a:extLst>
              <a:ext uri="{FF2B5EF4-FFF2-40B4-BE49-F238E27FC236}">
                <a16:creationId xmlns:a16="http://schemas.microsoft.com/office/drawing/2014/main" id="{979049FA-674F-401E-AB9D-CFD5A372C4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20F666A-8365-4433-AC6E-4B648977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35" y="1523071"/>
            <a:ext cx="11449922" cy="3607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How well does AlphaGo Zero play?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1895F-C098-4C8A-8637-AB852027BA29}"/>
              </a:ext>
            </a:extLst>
          </p:cNvPr>
          <p:cNvSpPr txBox="1"/>
          <p:nvPr/>
        </p:nvSpPr>
        <p:spPr>
          <a:xfrm>
            <a:off x="222995" y="5343525"/>
            <a:ext cx="11834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Beats AlphaGo Lee after 36  hours (AlphaGo Lee took months to reach this level) and used only a single machine vs. many for Lee—at end of training wins 100-0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 same neural network  architecture by supervised learning on expert games: worse at playing better at predicting expert moves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 AlphaGo Zero uses better superhuman </a:t>
            </a:r>
            <a:r>
              <a:rPr lang="en-US" sz="2400" dirty="0" err="1"/>
              <a:t>strat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30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 knowledge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r>
              <a:rPr lang="en-US" dirty="0"/>
              <a:t>AlphaGo Zero learned both fundamentals of Go, but also non-standard (and better!) strategies beyond scope of traditional Go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BEFA8-D513-46AF-8D34-62C310F3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59"/>
          <a:stretch/>
        </p:blipFill>
        <p:spPr>
          <a:xfrm>
            <a:off x="536077" y="4461902"/>
            <a:ext cx="11379698" cy="973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DD57A-409E-4796-A4A4-FC106A7E4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25"/>
          <a:stretch/>
        </p:blipFill>
        <p:spPr>
          <a:xfrm>
            <a:off x="536077" y="2165849"/>
            <a:ext cx="11379698" cy="24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8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FDEF7-3E4E-40A0-A95C-6FDE5520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33" y="0"/>
            <a:ext cx="7771140" cy="68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0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More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1"/>
            <a:ext cx="7009140" cy="5857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More: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board position can be repeated.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solid group of stones completely surrounded by an opponents stones is removed from the 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90F6D-D43F-4E26-ACE7-471CB3AC0A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449265" y="2593041"/>
            <a:ext cx="5514975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C5A36-F3E1-46FC-BEE8-3601594823E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49265" y="4498041"/>
            <a:ext cx="5543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0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 knowledge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r>
              <a:rPr lang="en-US" dirty="0"/>
              <a:t>AlphaGo Zero learned both fundamentals of Go, but also non-standard (and better!) strategies beyond scope of traditional Go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BEFA8-D513-46AF-8D34-62C310F3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7"/>
          <a:stretch/>
        </p:blipFill>
        <p:spPr>
          <a:xfrm>
            <a:off x="412104" y="2232213"/>
            <a:ext cx="11379698" cy="30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48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F99D5-2668-4D5D-BAFE-A0815124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17" y="64466"/>
            <a:ext cx="8053273" cy="67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 knowledge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5270F-C034-49D8-923C-AA42BAF4A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" y="1243012"/>
            <a:ext cx="11627644" cy="5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0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Final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r>
              <a:rPr lang="en-US" b="1" dirty="0"/>
              <a:t>AlphaGo Master: </a:t>
            </a:r>
            <a:r>
              <a:rPr lang="en-US" dirty="0"/>
              <a:t>take the same NN architecture and algorithms, but train on human data.</a:t>
            </a:r>
          </a:p>
          <a:p>
            <a:pPr lvl="1"/>
            <a:r>
              <a:rPr lang="en-US" dirty="0"/>
              <a:t>Defeated best human player 60-0 in Jan 2017</a:t>
            </a:r>
          </a:p>
          <a:p>
            <a:r>
              <a:rPr lang="en-US" b="1" dirty="0"/>
              <a:t>AlphaGo Zero </a:t>
            </a:r>
            <a:r>
              <a:rPr lang="en-US" dirty="0"/>
              <a:t>reached </a:t>
            </a:r>
            <a:r>
              <a:rPr lang="en-US" b="1" dirty="0"/>
              <a:t>Elo 5,185 </a:t>
            </a:r>
            <a:r>
              <a:rPr lang="en-US" dirty="0"/>
              <a:t>and beats AlphaGo Master </a:t>
            </a:r>
            <a:r>
              <a:rPr lang="en-US" b="1" dirty="0"/>
              <a:t>89-11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9249B-CB15-4AC4-ABEB-F1812B18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46" y="3170424"/>
            <a:ext cx="9583646" cy="35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7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Rudimentary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100138"/>
            <a:ext cx="6937422" cy="5857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Connection and Separation:</a:t>
            </a:r>
            <a:r>
              <a:rPr lang="en-US" dirty="0"/>
              <a:t> Harder to capture your connected groups.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Life and Death: </a:t>
            </a:r>
            <a:r>
              <a:rPr lang="en-US" dirty="0"/>
              <a:t>Territory you hold may be alive or dead if it can be captured in the future. Need ‘two eyes’.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Low and high: </a:t>
            </a:r>
            <a:r>
              <a:rPr lang="en-US" dirty="0"/>
              <a:t>Low to the edge is more secure, high to middle captures more territory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Joseki:</a:t>
            </a:r>
            <a:r>
              <a:rPr lang="en-US" dirty="0"/>
              <a:t> Studied sequences of corner moves balancing need to secure territory in corner vs expanding to center of board	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9F71F-900C-4520-9A14-774DB8C6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109012" y="993819"/>
            <a:ext cx="2537012" cy="2519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C5746-6C12-4A6C-AF33-014C2D1DF16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617424" y="824055"/>
            <a:ext cx="2574576" cy="2591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2FB61-916E-48BE-A6D4-3F073143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944" y="3797118"/>
            <a:ext cx="2472435" cy="26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Ranking go players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2"/>
                <a:ext cx="7134645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One way of ranking go players is an </a:t>
                </a:r>
                <a:r>
                  <a:rPr lang="en-US" b="1" dirty="0">
                    <a:solidFill>
                      <a:schemeClr val="accent3"/>
                    </a:solidFill>
                  </a:rPr>
                  <a:t>Elo Rating</a:t>
                </a:r>
                <a:r>
                  <a:rPr lang="en-US" b="1" dirty="0"/>
                  <a:t>. 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Treat as thermal distribution, Elo rating of a player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their ‘energy’, temperature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400</m:t>
                        </m:r>
                      </m:den>
                    </m:f>
                  </m:oMath>
                </a14:m>
                <a:r>
                  <a:rPr lang="en-US" b="1" dirty="0"/>
                  <a:t>: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𝒍𝒐𝒔𝒊𝒏𝒈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/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Top player: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Jie</a:t>
                </a:r>
                <a:r>
                  <a:rPr lang="en-US" dirty="0"/>
                  <a:t>     </a:t>
                </a:r>
                <a:r>
                  <a:rPr lang="en-US" b="1" dirty="0"/>
                  <a:t>Elo Rating: </a:t>
                </a:r>
                <a:r>
                  <a:rPr lang="en-US" dirty="0"/>
                  <a:t>~3670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2"/>
                <a:ext cx="7134645" cy="5343526"/>
              </a:xfrm>
              <a:blipFill>
                <a:blip r:embed="rId2"/>
                <a:stretch>
                  <a:fillRect l="-1708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F3BE04-F186-4DCD-BB0D-ACD8891A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385763"/>
            <a:ext cx="43053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0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learn to play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“Grand challenge for AI”</a:t>
            </a:r>
          </a:p>
          <a:p>
            <a:r>
              <a:rPr lang="en-US" b="1" dirty="0">
                <a:solidFill>
                  <a:schemeClr val="accent4"/>
                </a:solidFill>
              </a:rPr>
              <a:t>Deep Blue </a:t>
            </a:r>
            <a:r>
              <a:rPr lang="en-US" dirty="0"/>
              <a:t>won at chess by </a:t>
            </a:r>
            <a:r>
              <a:rPr lang="en-US" b="1" dirty="0"/>
              <a:t>hand-coding</a:t>
            </a:r>
            <a:r>
              <a:rPr lang="en-US" dirty="0"/>
              <a:t> in values of pieces (and board positions) to </a:t>
            </a:r>
            <a:r>
              <a:rPr lang="en-US" b="1" dirty="0"/>
              <a:t>optimize exploration of state tree</a:t>
            </a:r>
          </a:p>
          <a:p>
            <a:pPr lvl="1"/>
            <a:r>
              <a:rPr lang="en-US" dirty="0"/>
              <a:t>Depended on detailed human knowledge of chess strategy</a:t>
            </a:r>
          </a:p>
          <a:p>
            <a:pPr lvl="1"/>
            <a:r>
              <a:rPr lang="en-US" dirty="0"/>
              <a:t>Value is often localized and easy to measure (</a:t>
            </a:r>
            <a:r>
              <a:rPr lang="en-US" dirty="0" err="1"/>
              <a:t>eg</a:t>
            </a:r>
            <a:r>
              <a:rPr lang="en-US" dirty="0"/>
              <a:t>. Queen more valuable than pawn)</a:t>
            </a:r>
          </a:p>
          <a:p>
            <a:endParaRPr lang="en-US" dirty="0"/>
          </a:p>
          <a:p>
            <a:r>
              <a:rPr lang="en-US" dirty="0"/>
              <a:t>A ‘good’ </a:t>
            </a:r>
            <a:r>
              <a:rPr lang="en-US" b="1" dirty="0"/>
              <a:t>Go</a:t>
            </a:r>
            <a:r>
              <a:rPr lang="en-US" dirty="0"/>
              <a:t> board position depends a lot on </a:t>
            </a:r>
            <a:r>
              <a:rPr lang="en-US" b="1" dirty="0"/>
              <a:t>intuition</a:t>
            </a:r>
          </a:p>
          <a:p>
            <a:pPr lvl="1"/>
            <a:r>
              <a:rPr lang="en-US" dirty="0"/>
              <a:t>Valuable board positions depend on information that is non-local (and topological)</a:t>
            </a:r>
          </a:p>
          <a:p>
            <a:endParaRPr lang="en-US" dirty="0"/>
          </a:p>
          <a:p>
            <a:r>
              <a:rPr lang="en-US" dirty="0"/>
              <a:t>There are many, </a:t>
            </a:r>
            <a:r>
              <a:rPr lang="en-US" b="1" dirty="0"/>
              <a:t>many more possible board positions</a:t>
            </a:r>
            <a:r>
              <a:rPr lang="en-US" dirty="0"/>
              <a:t> in Go than Chess (O(100)/turn as opposed to O(10) for chess)</a:t>
            </a:r>
          </a:p>
          <a:p>
            <a:r>
              <a:rPr lang="en-US" dirty="0"/>
              <a:t>Go </a:t>
            </a:r>
            <a:r>
              <a:rPr lang="en-US" b="1" dirty="0"/>
              <a:t>games tends to last longer </a:t>
            </a:r>
            <a:r>
              <a:rPr lang="en-US" dirty="0"/>
              <a:t>than Chess (also O(100) vs O(10) turns)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6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 learning can be efficient way to learn and replicate the decisions of human experts.</a:t>
            </a:r>
          </a:p>
          <a:p>
            <a:pPr marL="0" indent="0">
              <a:buNone/>
            </a:pPr>
            <a:r>
              <a:rPr lang="en-US" b="1" dirty="0"/>
              <a:t>But:</a:t>
            </a:r>
          </a:p>
          <a:p>
            <a:r>
              <a:rPr lang="en-US" dirty="0"/>
              <a:t>Data sets can be </a:t>
            </a:r>
            <a:r>
              <a:rPr lang="en-US" dirty="0">
                <a:solidFill>
                  <a:schemeClr val="accent2"/>
                </a:solidFill>
              </a:rPr>
              <a:t>expensive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unreliable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unavailable</a:t>
            </a:r>
            <a:r>
              <a:rPr lang="en-US" dirty="0"/>
              <a:t>.</a:t>
            </a:r>
          </a:p>
          <a:p>
            <a:r>
              <a:rPr lang="en-US" dirty="0"/>
              <a:t>Human experience may put ceiling on performance (learns only to be better than training data, not as good as possible)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Reinforcement learning:</a:t>
            </a:r>
          </a:p>
          <a:p>
            <a:r>
              <a:rPr lang="en-US" dirty="0"/>
              <a:t>Learn from own experiences; may be able to explore more, or different parts of, state space than humans already have</a:t>
            </a:r>
          </a:p>
        </p:txBody>
      </p:sp>
    </p:spTree>
    <p:extLst>
      <p:ext uri="{BB962C8B-B14F-4D97-AF65-F5344CB8AC3E}">
        <p14:creationId xmlns:p14="http://schemas.microsoft.com/office/powerpoint/2010/main" val="136222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Markov decision process (MDP)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Go has the form of a </a:t>
                </a:r>
                <a:r>
                  <a:rPr lang="en-US" b="1" dirty="0">
                    <a:solidFill>
                      <a:schemeClr val="accent3"/>
                    </a:solidFill>
                  </a:rPr>
                  <a:t>Markov Decision Process: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States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>
                    <a:latin typeface="cmsy10" panose="020B0500000000000000" pitchFamily="34" charset="0"/>
                  </a:rPr>
                  <a:t>S</a:t>
                </a:r>
                <a:r>
                  <a:rPr lang="en-US" dirty="0"/>
                  <a:t>  (positions of stones on the board)</a:t>
                </a:r>
              </a:p>
              <a:p>
                <a:r>
                  <a:rPr lang="en-US" b="1" dirty="0"/>
                  <a:t>Actions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>
                    <a:latin typeface="cmsy10" panose="020B0500000000000000" pitchFamily="34" charset="0"/>
                  </a:rPr>
                  <a:t>   A</a:t>
                </a:r>
                <a:r>
                  <a:rPr lang="en-US" dirty="0"/>
                  <a:t> (allowable Go moves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>
                    <a:latin typeface="msbm5" panose="020B0500000000000000" pitchFamily="34" charset="0"/>
                  </a:rPr>
                  <a:t> </a:t>
                </a:r>
              </a:p>
              <a:p>
                <a:r>
                  <a:rPr lang="en-US" b="1" dirty="0"/>
                  <a:t>Transition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(stochastic strategy for playing Go)</a:t>
                </a:r>
              </a:p>
              <a:p>
                <a:r>
                  <a:rPr lang="en-US" b="1" dirty="0"/>
                  <a:t>Rewards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(winning the game: 1 if won on 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0 otherwise)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Goal</a:t>
                </a:r>
                <a:r>
                  <a:rPr lang="en-US" dirty="0">
                    <a:solidFill>
                      <a:schemeClr val="accent2"/>
                    </a:solidFill>
                  </a:rPr>
                  <a:t>: </a:t>
                </a:r>
                <a:r>
                  <a:rPr lang="en-US" dirty="0"/>
                  <a:t>determine (approximate) the optimal winning strategy, that is 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policy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/>
                  <a:t> or 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value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97EDF5-335E-4E46-BE28-75DD56F9E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131" y="1243012"/>
                <a:ext cx="11627644" cy="5343526"/>
              </a:xfrm>
              <a:blipFill>
                <a:blip r:embed="rId2"/>
                <a:stretch>
                  <a:fillRect l="-1048" t="-1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51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DB96-A93F-4103-BF59-AFAB9255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31" y="200025"/>
            <a:ext cx="11627644" cy="9001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AlphaGo Fan (and Lee)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DF5-335E-4E46-BE28-75DD56F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31" y="1243012"/>
            <a:ext cx="11627644" cy="53435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original AlphaGo!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/>
                </a:solidFill>
              </a:rPr>
              <a:t>Basic algorithm:</a:t>
            </a:r>
          </a:p>
          <a:p>
            <a:pPr marL="514350" indent="-514350">
              <a:buAutoNum type="arabicParenR"/>
            </a:pPr>
            <a:r>
              <a:rPr lang="en-US" b="1" dirty="0">
                <a:solidFill>
                  <a:schemeClr val="accent5"/>
                </a:solidFill>
              </a:rPr>
              <a:t>Supervised Learning: </a:t>
            </a:r>
            <a:r>
              <a:rPr lang="en-US" dirty="0"/>
              <a:t>Trained a convolutional neural net to learn policy using a large dataset of human expert Go games.</a:t>
            </a:r>
          </a:p>
          <a:p>
            <a:pPr marL="514350" indent="-514350">
              <a:buAutoNum type="arabicParenR"/>
            </a:pPr>
            <a:r>
              <a:rPr lang="en-US" b="1" dirty="0">
                <a:solidFill>
                  <a:schemeClr val="accent5"/>
                </a:solidFill>
              </a:rPr>
              <a:t>Reinforcement Learning: </a:t>
            </a:r>
            <a:r>
              <a:rPr lang="en-US" dirty="0"/>
              <a:t>Next the policy is improved by self-play against pool of different versions of the policy. </a:t>
            </a:r>
          </a:p>
          <a:p>
            <a:pPr marL="514350" indent="-514350">
              <a:buAutoNum type="arabicParenR"/>
            </a:pPr>
            <a:r>
              <a:rPr lang="en-US" b="1" dirty="0">
                <a:solidFill>
                  <a:schemeClr val="accent5"/>
                </a:solidFill>
              </a:rPr>
              <a:t>More Reinforcement Learning: </a:t>
            </a:r>
            <a:r>
              <a:rPr lang="en-US" dirty="0"/>
              <a:t>A </a:t>
            </a:r>
            <a:r>
              <a:rPr lang="en-US" dirty="0" err="1"/>
              <a:t>completey</a:t>
            </a:r>
            <a:r>
              <a:rPr lang="en-US" dirty="0"/>
              <a:t> separate CNN was trained to learn the value </a:t>
            </a:r>
            <a:r>
              <a:rPr lang="en-US" dirty="0" err="1"/>
              <a:t>fuction</a:t>
            </a:r>
            <a:r>
              <a:rPr lang="en-US" dirty="0"/>
              <a:t> </a:t>
            </a:r>
          </a:p>
          <a:p>
            <a:pPr marL="514350" indent="-514350">
              <a:buAutoNum type="arabicParenR"/>
            </a:pPr>
            <a:r>
              <a:rPr lang="en-US" b="1" dirty="0">
                <a:solidFill>
                  <a:schemeClr val="accent5"/>
                </a:solidFill>
              </a:rPr>
              <a:t>Monte Carlo Tree Search: </a:t>
            </a:r>
            <a:r>
              <a:rPr lang="en-US" dirty="0"/>
              <a:t>Rather than play with either policy alone (or both), AlphaGo used a Monte Carlo search and fast rollout policy to simulate games at every turn and improve the naïve policy/value function.</a:t>
            </a:r>
          </a:p>
        </p:txBody>
      </p:sp>
    </p:spTree>
    <p:extLst>
      <p:ext uri="{BB962C8B-B14F-4D97-AF65-F5344CB8AC3E}">
        <p14:creationId xmlns:p14="http://schemas.microsoft.com/office/powerpoint/2010/main" val="2226297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3073</TotalTime>
  <Words>1363</Words>
  <Application>Microsoft Office PowerPoint</Application>
  <PresentationFormat>Widescreen</PresentationFormat>
  <Paragraphs>204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cmsy10</vt:lpstr>
      <vt:lpstr>msbm5</vt:lpstr>
      <vt:lpstr>Wingdings</vt:lpstr>
      <vt:lpstr>Office Theme</vt:lpstr>
      <vt:lpstr>How to Play Go (using a computer)</vt:lpstr>
      <vt:lpstr>How to play go (with a computer or otherwise)</vt:lpstr>
      <vt:lpstr>More rules</vt:lpstr>
      <vt:lpstr>Rudimentary strategy</vt:lpstr>
      <vt:lpstr>Ranking go players</vt:lpstr>
      <vt:lpstr>Why learn to play go?</vt:lpstr>
      <vt:lpstr>Why reinforcement learning?</vt:lpstr>
      <vt:lpstr>Markov decision process (MDP)</vt:lpstr>
      <vt:lpstr>AlphaGo Fan (and Lee)</vt:lpstr>
      <vt:lpstr>Performance</vt:lpstr>
      <vt:lpstr>Performance</vt:lpstr>
      <vt:lpstr>AlphaGo Zero</vt:lpstr>
      <vt:lpstr>AlphaGo architecture</vt:lpstr>
      <vt:lpstr>Convolutional NN</vt:lpstr>
      <vt:lpstr>Convolutional NN</vt:lpstr>
      <vt:lpstr>Residual Blocks</vt:lpstr>
      <vt:lpstr>Batch normalization</vt:lpstr>
      <vt:lpstr>Rectifier nonlinearities</vt:lpstr>
      <vt:lpstr>Neural net architecture</vt:lpstr>
      <vt:lpstr>Other ingredients</vt:lpstr>
      <vt:lpstr>MCTS</vt:lpstr>
      <vt:lpstr>MCTS</vt:lpstr>
      <vt:lpstr>MCTS</vt:lpstr>
      <vt:lpstr>MCTS</vt:lpstr>
      <vt:lpstr>How to train this neural net?</vt:lpstr>
      <vt:lpstr>Training</vt:lpstr>
      <vt:lpstr>How well does AlphaGo Zero play?</vt:lpstr>
      <vt:lpstr>Go knowledge learned</vt:lpstr>
      <vt:lpstr>PowerPoint Presentation</vt:lpstr>
      <vt:lpstr>Go knowledge learned</vt:lpstr>
      <vt:lpstr>PowerPoint Presentation</vt:lpstr>
      <vt:lpstr>Go knowledge learned</vt:lpstr>
      <vt:lpstr>Final Performance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Networks, Unitarity, and Information Loss</dc:title>
  <dc:creator>Jamie Sully</dc:creator>
  <cp:lastModifiedBy>Jamie Sully</cp:lastModifiedBy>
  <cp:revision>1</cp:revision>
  <dcterms:created xsi:type="dcterms:W3CDTF">2017-10-18T19:35:48Z</dcterms:created>
  <dcterms:modified xsi:type="dcterms:W3CDTF">2017-10-24T15:20:39Z</dcterms:modified>
</cp:coreProperties>
</file>